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6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19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08" r:id="rId2"/>
    <p:sldMasterId id="2147483720" r:id="rId3"/>
  </p:sldMasterIdLst>
  <p:notesMasterIdLst>
    <p:notesMasterId r:id="rId35"/>
  </p:notesMasterIdLst>
  <p:handoutMasterIdLst>
    <p:handoutMasterId r:id="rId36"/>
  </p:handoutMasterIdLst>
  <p:sldIdLst>
    <p:sldId id="256" r:id="rId4"/>
    <p:sldId id="446" r:id="rId5"/>
    <p:sldId id="450" r:id="rId6"/>
    <p:sldId id="308" r:id="rId7"/>
    <p:sldId id="451" r:id="rId8"/>
    <p:sldId id="355" r:id="rId9"/>
    <p:sldId id="455" r:id="rId10"/>
    <p:sldId id="452" r:id="rId11"/>
    <p:sldId id="288" r:id="rId12"/>
    <p:sldId id="352" r:id="rId13"/>
    <p:sldId id="456" r:id="rId14"/>
    <p:sldId id="292" r:id="rId15"/>
    <p:sldId id="457" r:id="rId16"/>
    <p:sldId id="285" r:id="rId17"/>
    <p:sldId id="453" r:id="rId18"/>
    <p:sldId id="454" r:id="rId19"/>
    <p:sldId id="460" r:id="rId20"/>
    <p:sldId id="287" r:id="rId21"/>
    <p:sldId id="461" r:id="rId22"/>
    <p:sldId id="462" r:id="rId23"/>
    <p:sldId id="354" r:id="rId24"/>
    <p:sldId id="467" r:id="rId25"/>
    <p:sldId id="468" r:id="rId26"/>
    <p:sldId id="463" r:id="rId27"/>
    <p:sldId id="466" r:id="rId28"/>
    <p:sldId id="465" r:id="rId29"/>
    <p:sldId id="469" r:id="rId30"/>
    <p:sldId id="464" r:id="rId31"/>
    <p:sldId id="470" r:id="rId32"/>
    <p:sldId id="471" r:id="rId33"/>
    <p:sldId id="441" r:id="rId34"/>
  </p:sldIdLst>
  <p:sldSz cx="9144000" cy="6858000" type="screen4x3"/>
  <p:notesSz cx="7077075" cy="9369425"/>
  <p:embeddedFontLst>
    <p:embeddedFont>
      <p:font typeface="Felix Titling" panose="04060505060202020A04" pitchFamily="82" charset="0"/>
      <p:regular r:id="rId37"/>
    </p:embeddedFont>
    <p:embeddedFont>
      <p:font typeface="Footlight MT Light" panose="0204060206030A020304" pitchFamily="18" charset="0"/>
      <p:regular r:id="rId38"/>
    </p:embeddedFont>
    <p:embeddedFont>
      <p:font typeface="IM FELL Double Pica" panose="02000000000000000000" pitchFamily="2" charset="0"/>
      <p:regular r:id="rId39"/>
      <p:italic r:id="rId40"/>
    </p:embeddedFont>
    <p:embeddedFont>
      <p:font typeface="Monotype Corsiva" panose="03010101010201010101" pitchFamily="66" charset="0"/>
      <p:italic r:id="rId41"/>
    </p:embeddedFont>
    <p:embeddedFont>
      <p:font typeface="Trebuchet MS" panose="020B060302020202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EC"/>
    <a:srgbClr val="F9F8FA"/>
    <a:srgbClr val="FEF0E2"/>
    <a:srgbClr val="FDF3DF"/>
    <a:srgbClr val="866663"/>
    <a:srgbClr val="8C6E68"/>
    <a:srgbClr val="D0B89D"/>
    <a:srgbClr val="F8FBF3"/>
    <a:srgbClr val="FCEBC8"/>
    <a:srgbClr val="FAE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>
      <p:cViewPr varScale="1">
        <p:scale>
          <a:sx n="103" d="100"/>
          <a:sy n="103" d="100"/>
        </p:scale>
        <p:origin x="115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0DAD6B-C1E7-4605-8C73-D40E218F8AD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531FB99-75B5-42D5-8599-5D0F7EB2B965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n-US" sz="2400" b="0" dirty="0" smtClean="0"/>
            <a:t>Federal</a:t>
          </a:r>
          <a:endParaRPr lang="en-US" sz="2800" b="0" dirty="0"/>
        </a:p>
      </dgm:t>
    </dgm:pt>
    <dgm:pt modelId="{D6E14C6B-A88D-49D9-B6C6-729DDE6F162C}" type="parTrans" cxnId="{65A8D07E-FB50-4DDA-B63B-C4C337139C72}">
      <dgm:prSet/>
      <dgm:spPr/>
      <dgm:t>
        <a:bodyPr/>
        <a:lstStyle/>
        <a:p>
          <a:endParaRPr lang="en-US"/>
        </a:p>
      </dgm:t>
    </dgm:pt>
    <dgm:pt modelId="{135DE237-429C-4960-8171-E30C77882850}" type="sibTrans" cxnId="{65A8D07E-FB50-4DDA-B63B-C4C337139C72}">
      <dgm:prSet/>
      <dgm:spPr/>
      <dgm:t>
        <a:bodyPr/>
        <a:lstStyle/>
        <a:p>
          <a:endParaRPr lang="en-US"/>
        </a:p>
      </dgm:t>
    </dgm:pt>
    <dgm:pt modelId="{FE7C77DB-2126-4EAE-BE1F-1F57DFF131BA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n-US" sz="2800" b="0" dirty="0" smtClean="0"/>
            <a:t>States</a:t>
          </a:r>
          <a:endParaRPr lang="en-US" sz="1600" b="0" dirty="0"/>
        </a:p>
      </dgm:t>
    </dgm:pt>
    <dgm:pt modelId="{A7B4E31E-26F0-4A5D-875C-8C58B7314240}" type="parTrans" cxnId="{EF302252-3E6E-469C-B4A2-8DF50EE6BF2B}">
      <dgm:prSet/>
      <dgm:spPr/>
      <dgm:t>
        <a:bodyPr/>
        <a:lstStyle/>
        <a:p>
          <a:endParaRPr lang="en-US"/>
        </a:p>
      </dgm:t>
    </dgm:pt>
    <dgm:pt modelId="{313E85E7-28D9-4EAB-A6CA-B41BA1352FA9}" type="sibTrans" cxnId="{EF302252-3E6E-469C-B4A2-8DF50EE6BF2B}">
      <dgm:prSet/>
      <dgm:spPr/>
      <dgm:t>
        <a:bodyPr/>
        <a:lstStyle/>
        <a:p>
          <a:endParaRPr lang="en-US"/>
        </a:p>
      </dgm:t>
    </dgm:pt>
    <dgm:pt modelId="{092608A5-B2B5-4861-BFCD-5DA59530901E}" type="pres">
      <dgm:prSet presAssocID="{620DAD6B-C1E7-4605-8C73-D40E218F8ADD}" presName="compositeShape" presStyleCnt="0">
        <dgm:presLayoutVars>
          <dgm:chMax val="7"/>
          <dgm:dir/>
          <dgm:resizeHandles val="exact"/>
        </dgm:presLayoutVars>
      </dgm:prSet>
      <dgm:spPr/>
    </dgm:pt>
    <dgm:pt modelId="{5C70EA3B-9A66-4E05-97F4-536A08C0231C}" type="pres">
      <dgm:prSet presAssocID="{F531FB99-75B5-42D5-8599-5D0F7EB2B965}" presName="circ1" presStyleLbl="vennNode1" presStyleIdx="0" presStyleCnt="2" custScaleX="78624" custScaleY="61453" custLinFactNeighborX="11466" custLinFactNeighborY="-96"/>
      <dgm:spPr/>
      <dgm:t>
        <a:bodyPr/>
        <a:lstStyle/>
        <a:p>
          <a:endParaRPr lang="en-US"/>
        </a:p>
      </dgm:t>
    </dgm:pt>
    <dgm:pt modelId="{63AA96D7-CFED-41D4-AF79-076375532406}" type="pres">
      <dgm:prSet presAssocID="{F531FB99-75B5-42D5-8599-5D0F7EB2B96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5278E5-BA86-42A9-946B-E3A25A594C89}" type="pres">
      <dgm:prSet presAssocID="{FE7C77DB-2126-4EAE-BE1F-1F57DFF131BA}" presName="circ2" presStyleLbl="vennNode1" presStyleIdx="1" presStyleCnt="2" custScaleX="78624" custScaleY="62543" custLinFactNeighborX="2132" custLinFactNeighborY="-641"/>
      <dgm:spPr/>
      <dgm:t>
        <a:bodyPr/>
        <a:lstStyle/>
        <a:p>
          <a:endParaRPr lang="en-US"/>
        </a:p>
      </dgm:t>
    </dgm:pt>
    <dgm:pt modelId="{6CECBC80-E661-42BA-A00D-E3264194329C}" type="pres">
      <dgm:prSet presAssocID="{FE7C77DB-2126-4EAE-BE1F-1F57DFF131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302252-3E6E-469C-B4A2-8DF50EE6BF2B}" srcId="{620DAD6B-C1E7-4605-8C73-D40E218F8ADD}" destId="{FE7C77DB-2126-4EAE-BE1F-1F57DFF131BA}" srcOrd="1" destOrd="0" parTransId="{A7B4E31E-26F0-4A5D-875C-8C58B7314240}" sibTransId="{313E85E7-28D9-4EAB-A6CA-B41BA1352FA9}"/>
    <dgm:cxn modelId="{45BF59BB-0E06-4BA4-A2B6-D67861C52CB5}" type="presOf" srcId="{FE7C77DB-2126-4EAE-BE1F-1F57DFF131BA}" destId="{585278E5-BA86-42A9-946B-E3A25A594C89}" srcOrd="0" destOrd="0" presId="urn:microsoft.com/office/officeart/2005/8/layout/venn1"/>
    <dgm:cxn modelId="{CD89F942-067E-4C73-ABE9-DC4A279EFBB0}" type="presOf" srcId="{F531FB99-75B5-42D5-8599-5D0F7EB2B965}" destId="{5C70EA3B-9A66-4E05-97F4-536A08C0231C}" srcOrd="0" destOrd="0" presId="urn:microsoft.com/office/officeart/2005/8/layout/venn1"/>
    <dgm:cxn modelId="{65A8D07E-FB50-4DDA-B63B-C4C337139C72}" srcId="{620DAD6B-C1E7-4605-8C73-D40E218F8ADD}" destId="{F531FB99-75B5-42D5-8599-5D0F7EB2B965}" srcOrd="0" destOrd="0" parTransId="{D6E14C6B-A88D-49D9-B6C6-729DDE6F162C}" sibTransId="{135DE237-429C-4960-8171-E30C77882850}"/>
    <dgm:cxn modelId="{D51EDEC7-CA8D-4319-A0D2-F17385BF2306}" type="presOf" srcId="{F531FB99-75B5-42D5-8599-5D0F7EB2B965}" destId="{63AA96D7-CFED-41D4-AF79-076375532406}" srcOrd="1" destOrd="0" presId="urn:microsoft.com/office/officeart/2005/8/layout/venn1"/>
    <dgm:cxn modelId="{A7D8FB66-7B46-4F9D-9145-F585211DD52B}" type="presOf" srcId="{FE7C77DB-2126-4EAE-BE1F-1F57DFF131BA}" destId="{6CECBC80-E661-42BA-A00D-E3264194329C}" srcOrd="1" destOrd="0" presId="urn:microsoft.com/office/officeart/2005/8/layout/venn1"/>
    <dgm:cxn modelId="{B6897D8C-8D5A-40B0-B8CC-6EA5BB74462E}" type="presOf" srcId="{620DAD6B-C1E7-4605-8C73-D40E218F8ADD}" destId="{092608A5-B2B5-4861-BFCD-5DA59530901E}" srcOrd="0" destOrd="0" presId="urn:microsoft.com/office/officeart/2005/8/layout/venn1"/>
    <dgm:cxn modelId="{1CC11C3E-1C91-46AF-A681-64FB40BADB1F}" type="presParOf" srcId="{092608A5-B2B5-4861-BFCD-5DA59530901E}" destId="{5C70EA3B-9A66-4E05-97F4-536A08C0231C}" srcOrd="0" destOrd="0" presId="urn:microsoft.com/office/officeart/2005/8/layout/venn1"/>
    <dgm:cxn modelId="{29DDE47A-3EEC-44C2-9205-A4FBA8C0C79C}" type="presParOf" srcId="{092608A5-B2B5-4861-BFCD-5DA59530901E}" destId="{63AA96D7-CFED-41D4-AF79-076375532406}" srcOrd="1" destOrd="0" presId="urn:microsoft.com/office/officeart/2005/8/layout/venn1"/>
    <dgm:cxn modelId="{21E18C11-7CC1-43E2-8018-ADBB38A669A4}" type="presParOf" srcId="{092608A5-B2B5-4861-BFCD-5DA59530901E}" destId="{585278E5-BA86-42A9-946B-E3A25A594C89}" srcOrd="2" destOrd="0" presId="urn:microsoft.com/office/officeart/2005/8/layout/venn1"/>
    <dgm:cxn modelId="{4F3201DB-F36A-4886-A3E2-F160E5AB3B84}" type="presParOf" srcId="{092608A5-B2B5-4861-BFCD-5DA59530901E}" destId="{6CECBC80-E661-42BA-A00D-E3264194329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0DAD6B-C1E7-4605-8C73-D40E218F8AD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531FB99-75B5-42D5-8599-5D0F7EB2B965}">
      <dgm:prSet phldrT="[Text]" custT="1"/>
      <dgm:spPr>
        <a:solidFill>
          <a:schemeClr val="accent1">
            <a:lumMod val="20000"/>
            <a:lumOff val="80000"/>
            <a:alpha val="8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n-US" sz="4800" b="1" dirty="0" smtClean="0"/>
            <a:t>Federal </a:t>
          </a:r>
          <a:r>
            <a:rPr lang="en-US" sz="2800" b="1" dirty="0" smtClean="0"/>
            <a:t>Government</a:t>
          </a:r>
          <a:endParaRPr lang="en-US" sz="2800" b="1" dirty="0"/>
        </a:p>
      </dgm:t>
    </dgm:pt>
    <dgm:pt modelId="{D6E14C6B-A88D-49D9-B6C6-729DDE6F162C}" type="parTrans" cxnId="{65A8D07E-FB50-4DDA-B63B-C4C337139C72}">
      <dgm:prSet/>
      <dgm:spPr/>
      <dgm:t>
        <a:bodyPr/>
        <a:lstStyle/>
        <a:p>
          <a:endParaRPr lang="en-US"/>
        </a:p>
      </dgm:t>
    </dgm:pt>
    <dgm:pt modelId="{135DE237-429C-4960-8171-E30C77882850}" type="sibTrans" cxnId="{65A8D07E-FB50-4DDA-B63B-C4C337139C72}">
      <dgm:prSet/>
      <dgm:spPr/>
      <dgm:t>
        <a:bodyPr/>
        <a:lstStyle/>
        <a:p>
          <a:endParaRPr lang="en-US"/>
        </a:p>
      </dgm:t>
    </dgm:pt>
    <dgm:pt modelId="{FE7C77DB-2126-4EAE-BE1F-1F57DFF131BA}">
      <dgm:prSet phldrT="[Text]" custT="1"/>
      <dgm:spPr>
        <a:solidFill>
          <a:schemeClr val="accent2">
            <a:lumMod val="20000"/>
            <a:lumOff val="80000"/>
            <a:alpha val="81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n-US" sz="4800" b="1" dirty="0" smtClean="0"/>
            <a:t>State </a:t>
          </a:r>
          <a:r>
            <a:rPr lang="en-US" sz="2800" b="1" dirty="0" smtClean="0"/>
            <a:t>Governments</a:t>
          </a:r>
          <a:endParaRPr lang="en-US" sz="2800" b="1" dirty="0"/>
        </a:p>
      </dgm:t>
    </dgm:pt>
    <dgm:pt modelId="{A7B4E31E-26F0-4A5D-875C-8C58B7314240}" type="parTrans" cxnId="{EF302252-3E6E-469C-B4A2-8DF50EE6BF2B}">
      <dgm:prSet/>
      <dgm:spPr/>
      <dgm:t>
        <a:bodyPr/>
        <a:lstStyle/>
        <a:p>
          <a:endParaRPr lang="en-US"/>
        </a:p>
      </dgm:t>
    </dgm:pt>
    <dgm:pt modelId="{313E85E7-28D9-4EAB-A6CA-B41BA1352FA9}" type="sibTrans" cxnId="{EF302252-3E6E-469C-B4A2-8DF50EE6BF2B}">
      <dgm:prSet/>
      <dgm:spPr/>
      <dgm:t>
        <a:bodyPr/>
        <a:lstStyle/>
        <a:p>
          <a:endParaRPr lang="en-US"/>
        </a:p>
      </dgm:t>
    </dgm:pt>
    <dgm:pt modelId="{092608A5-B2B5-4861-BFCD-5DA59530901E}" type="pres">
      <dgm:prSet presAssocID="{620DAD6B-C1E7-4605-8C73-D40E218F8ADD}" presName="compositeShape" presStyleCnt="0">
        <dgm:presLayoutVars>
          <dgm:chMax val="7"/>
          <dgm:dir/>
          <dgm:resizeHandles val="exact"/>
        </dgm:presLayoutVars>
      </dgm:prSet>
      <dgm:spPr/>
    </dgm:pt>
    <dgm:pt modelId="{5C70EA3B-9A66-4E05-97F4-536A08C0231C}" type="pres">
      <dgm:prSet presAssocID="{F531FB99-75B5-42D5-8599-5D0F7EB2B965}" presName="circ1" presStyleLbl="vennNode1" presStyleIdx="0" presStyleCnt="2" custScaleX="84613" custScaleY="84613" custLinFactNeighborX="4306" custLinFactNeighborY="-847"/>
      <dgm:spPr/>
      <dgm:t>
        <a:bodyPr/>
        <a:lstStyle/>
        <a:p>
          <a:endParaRPr lang="en-US"/>
        </a:p>
      </dgm:t>
    </dgm:pt>
    <dgm:pt modelId="{63AA96D7-CFED-41D4-AF79-076375532406}" type="pres">
      <dgm:prSet presAssocID="{F531FB99-75B5-42D5-8599-5D0F7EB2B96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5278E5-BA86-42A9-946B-E3A25A594C89}" type="pres">
      <dgm:prSet presAssocID="{FE7C77DB-2126-4EAE-BE1F-1F57DFF131BA}" presName="circ2" presStyleLbl="vennNode1" presStyleIdx="1" presStyleCnt="2" custScaleX="84613" custScaleY="84613" custLinFactNeighborX="4508" custLinFactNeighborY="-847"/>
      <dgm:spPr/>
      <dgm:t>
        <a:bodyPr/>
        <a:lstStyle/>
        <a:p>
          <a:endParaRPr lang="en-US"/>
        </a:p>
      </dgm:t>
    </dgm:pt>
    <dgm:pt modelId="{6CECBC80-E661-42BA-A00D-E3264194329C}" type="pres">
      <dgm:prSet presAssocID="{FE7C77DB-2126-4EAE-BE1F-1F57DFF131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302252-3E6E-469C-B4A2-8DF50EE6BF2B}" srcId="{620DAD6B-C1E7-4605-8C73-D40E218F8ADD}" destId="{FE7C77DB-2126-4EAE-BE1F-1F57DFF131BA}" srcOrd="1" destOrd="0" parTransId="{A7B4E31E-26F0-4A5D-875C-8C58B7314240}" sibTransId="{313E85E7-28D9-4EAB-A6CA-B41BA1352FA9}"/>
    <dgm:cxn modelId="{9F7DE5DE-3F85-4541-9D8A-7C95BDB709B1}" type="presOf" srcId="{F531FB99-75B5-42D5-8599-5D0F7EB2B965}" destId="{5C70EA3B-9A66-4E05-97F4-536A08C0231C}" srcOrd="0" destOrd="0" presId="urn:microsoft.com/office/officeart/2005/8/layout/venn1"/>
    <dgm:cxn modelId="{65A8D07E-FB50-4DDA-B63B-C4C337139C72}" srcId="{620DAD6B-C1E7-4605-8C73-D40E218F8ADD}" destId="{F531FB99-75B5-42D5-8599-5D0F7EB2B965}" srcOrd="0" destOrd="0" parTransId="{D6E14C6B-A88D-49D9-B6C6-729DDE6F162C}" sibTransId="{135DE237-429C-4960-8171-E30C77882850}"/>
    <dgm:cxn modelId="{95DEE735-B0FE-4977-9457-62DAB3B88836}" type="presOf" srcId="{FE7C77DB-2126-4EAE-BE1F-1F57DFF131BA}" destId="{585278E5-BA86-42A9-946B-E3A25A594C89}" srcOrd="0" destOrd="0" presId="urn:microsoft.com/office/officeart/2005/8/layout/venn1"/>
    <dgm:cxn modelId="{6225570F-8CC7-4AD2-B7AF-D03869464957}" type="presOf" srcId="{FE7C77DB-2126-4EAE-BE1F-1F57DFF131BA}" destId="{6CECBC80-E661-42BA-A00D-E3264194329C}" srcOrd="1" destOrd="0" presId="urn:microsoft.com/office/officeart/2005/8/layout/venn1"/>
    <dgm:cxn modelId="{09F29DC0-AFBD-4294-B6A4-72E9C7D10330}" type="presOf" srcId="{F531FB99-75B5-42D5-8599-5D0F7EB2B965}" destId="{63AA96D7-CFED-41D4-AF79-076375532406}" srcOrd="1" destOrd="0" presId="urn:microsoft.com/office/officeart/2005/8/layout/venn1"/>
    <dgm:cxn modelId="{003F753E-7CB6-43D0-965B-048CBCCF8BE7}" type="presOf" srcId="{620DAD6B-C1E7-4605-8C73-D40E218F8ADD}" destId="{092608A5-B2B5-4861-BFCD-5DA59530901E}" srcOrd="0" destOrd="0" presId="urn:microsoft.com/office/officeart/2005/8/layout/venn1"/>
    <dgm:cxn modelId="{22B1A0DC-9CA1-4BD7-8D1A-A53BBC1AD56D}" type="presParOf" srcId="{092608A5-B2B5-4861-BFCD-5DA59530901E}" destId="{5C70EA3B-9A66-4E05-97F4-536A08C0231C}" srcOrd="0" destOrd="0" presId="urn:microsoft.com/office/officeart/2005/8/layout/venn1"/>
    <dgm:cxn modelId="{9865D58F-3BE9-4FD2-83AF-FFD13F80C095}" type="presParOf" srcId="{092608A5-B2B5-4861-BFCD-5DA59530901E}" destId="{63AA96D7-CFED-41D4-AF79-076375532406}" srcOrd="1" destOrd="0" presId="urn:microsoft.com/office/officeart/2005/8/layout/venn1"/>
    <dgm:cxn modelId="{695E1EF0-B4DE-49BA-8104-AFF793C89E2C}" type="presParOf" srcId="{092608A5-B2B5-4861-BFCD-5DA59530901E}" destId="{585278E5-BA86-42A9-946B-E3A25A594C89}" srcOrd="2" destOrd="0" presId="urn:microsoft.com/office/officeart/2005/8/layout/venn1"/>
    <dgm:cxn modelId="{B979257E-543F-4B01-8DB8-3C7534739110}" type="presParOf" srcId="{092608A5-B2B5-4861-BFCD-5DA59530901E}" destId="{6CECBC80-E661-42BA-A00D-E3264194329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0DAD6B-C1E7-4605-8C73-D40E218F8AD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531FB99-75B5-42D5-8599-5D0F7EB2B965}">
      <dgm:prSet phldrT="[Text]" custT="1"/>
      <dgm:spPr>
        <a:solidFill>
          <a:schemeClr val="accent2">
            <a:lumMod val="20000"/>
            <a:lumOff val="80000"/>
            <a:alpha val="8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n-US" sz="2400" b="0" dirty="0" smtClean="0"/>
            <a:t>Federal</a:t>
          </a:r>
          <a:endParaRPr lang="en-US" sz="2800" b="0" dirty="0"/>
        </a:p>
      </dgm:t>
    </dgm:pt>
    <dgm:pt modelId="{D6E14C6B-A88D-49D9-B6C6-729DDE6F162C}" type="parTrans" cxnId="{65A8D07E-FB50-4DDA-B63B-C4C337139C72}">
      <dgm:prSet/>
      <dgm:spPr/>
      <dgm:t>
        <a:bodyPr/>
        <a:lstStyle/>
        <a:p>
          <a:endParaRPr lang="en-US"/>
        </a:p>
      </dgm:t>
    </dgm:pt>
    <dgm:pt modelId="{135DE237-429C-4960-8171-E30C77882850}" type="sibTrans" cxnId="{65A8D07E-FB50-4DDA-B63B-C4C337139C72}">
      <dgm:prSet/>
      <dgm:spPr/>
      <dgm:t>
        <a:bodyPr/>
        <a:lstStyle/>
        <a:p>
          <a:endParaRPr lang="en-US"/>
        </a:p>
      </dgm:t>
    </dgm:pt>
    <dgm:pt modelId="{FE7C77DB-2126-4EAE-BE1F-1F57DFF131BA}">
      <dgm:prSet phldrT="[Text]" custT="1"/>
      <dgm:spPr>
        <a:solidFill>
          <a:schemeClr val="accent2">
            <a:lumMod val="40000"/>
            <a:lumOff val="60000"/>
            <a:alpha val="81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n-US" sz="2800" b="0" dirty="0" smtClean="0"/>
            <a:t>State</a:t>
          </a:r>
          <a:endParaRPr lang="en-US" sz="1600" b="0" dirty="0"/>
        </a:p>
      </dgm:t>
    </dgm:pt>
    <dgm:pt modelId="{A7B4E31E-26F0-4A5D-875C-8C58B7314240}" type="parTrans" cxnId="{EF302252-3E6E-469C-B4A2-8DF50EE6BF2B}">
      <dgm:prSet/>
      <dgm:spPr/>
      <dgm:t>
        <a:bodyPr/>
        <a:lstStyle/>
        <a:p>
          <a:endParaRPr lang="en-US"/>
        </a:p>
      </dgm:t>
    </dgm:pt>
    <dgm:pt modelId="{313E85E7-28D9-4EAB-A6CA-B41BA1352FA9}" type="sibTrans" cxnId="{EF302252-3E6E-469C-B4A2-8DF50EE6BF2B}">
      <dgm:prSet/>
      <dgm:spPr/>
      <dgm:t>
        <a:bodyPr/>
        <a:lstStyle/>
        <a:p>
          <a:endParaRPr lang="en-US"/>
        </a:p>
      </dgm:t>
    </dgm:pt>
    <dgm:pt modelId="{092608A5-B2B5-4861-BFCD-5DA59530901E}" type="pres">
      <dgm:prSet presAssocID="{620DAD6B-C1E7-4605-8C73-D40E218F8ADD}" presName="compositeShape" presStyleCnt="0">
        <dgm:presLayoutVars>
          <dgm:chMax val="7"/>
          <dgm:dir/>
          <dgm:resizeHandles val="exact"/>
        </dgm:presLayoutVars>
      </dgm:prSet>
      <dgm:spPr/>
    </dgm:pt>
    <dgm:pt modelId="{5C70EA3B-9A66-4E05-97F4-536A08C0231C}" type="pres">
      <dgm:prSet presAssocID="{F531FB99-75B5-42D5-8599-5D0F7EB2B965}" presName="circ1" presStyleLbl="vennNode1" presStyleIdx="0" presStyleCnt="2" custScaleX="75919" custScaleY="69631" custLinFactNeighborX="8474"/>
      <dgm:spPr/>
      <dgm:t>
        <a:bodyPr/>
        <a:lstStyle/>
        <a:p>
          <a:endParaRPr lang="en-US"/>
        </a:p>
      </dgm:t>
    </dgm:pt>
    <dgm:pt modelId="{63AA96D7-CFED-41D4-AF79-076375532406}" type="pres">
      <dgm:prSet presAssocID="{F531FB99-75B5-42D5-8599-5D0F7EB2B96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5278E5-BA86-42A9-946B-E3A25A594C89}" type="pres">
      <dgm:prSet presAssocID="{FE7C77DB-2126-4EAE-BE1F-1F57DFF131BA}" presName="circ2" presStyleLbl="vennNode1" presStyleIdx="1" presStyleCnt="2" custScaleX="85223" custScaleY="70913" custLinFactNeighborX="2132" custLinFactNeighborY="-641"/>
      <dgm:spPr/>
      <dgm:t>
        <a:bodyPr/>
        <a:lstStyle/>
        <a:p>
          <a:endParaRPr lang="en-US"/>
        </a:p>
      </dgm:t>
    </dgm:pt>
    <dgm:pt modelId="{6CECBC80-E661-42BA-A00D-E3264194329C}" type="pres">
      <dgm:prSet presAssocID="{FE7C77DB-2126-4EAE-BE1F-1F57DFF131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302252-3E6E-469C-B4A2-8DF50EE6BF2B}" srcId="{620DAD6B-C1E7-4605-8C73-D40E218F8ADD}" destId="{FE7C77DB-2126-4EAE-BE1F-1F57DFF131BA}" srcOrd="1" destOrd="0" parTransId="{A7B4E31E-26F0-4A5D-875C-8C58B7314240}" sibTransId="{313E85E7-28D9-4EAB-A6CA-B41BA1352FA9}"/>
    <dgm:cxn modelId="{7C6CED39-DE79-4CCC-B8C5-E0CF35664CD4}" type="presOf" srcId="{FE7C77DB-2126-4EAE-BE1F-1F57DFF131BA}" destId="{6CECBC80-E661-42BA-A00D-E3264194329C}" srcOrd="1" destOrd="0" presId="urn:microsoft.com/office/officeart/2005/8/layout/venn1"/>
    <dgm:cxn modelId="{65A8D07E-FB50-4DDA-B63B-C4C337139C72}" srcId="{620DAD6B-C1E7-4605-8C73-D40E218F8ADD}" destId="{F531FB99-75B5-42D5-8599-5D0F7EB2B965}" srcOrd="0" destOrd="0" parTransId="{D6E14C6B-A88D-49D9-B6C6-729DDE6F162C}" sibTransId="{135DE237-429C-4960-8171-E30C77882850}"/>
    <dgm:cxn modelId="{5D5B9744-D78C-403D-8C77-46091500A445}" type="presOf" srcId="{FE7C77DB-2126-4EAE-BE1F-1F57DFF131BA}" destId="{585278E5-BA86-42A9-946B-E3A25A594C89}" srcOrd="0" destOrd="0" presId="urn:microsoft.com/office/officeart/2005/8/layout/venn1"/>
    <dgm:cxn modelId="{75FF093C-DD8A-4DC5-AE80-1B633ACFEAED}" type="presOf" srcId="{F531FB99-75B5-42D5-8599-5D0F7EB2B965}" destId="{5C70EA3B-9A66-4E05-97F4-536A08C0231C}" srcOrd="0" destOrd="0" presId="urn:microsoft.com/office/officeart/2005/8/layout/venn1"/>
    <dgm:cxn modelId="{A86E1F4A-DB9D-468D-A79D-C8284789D822}" type="presOf" srcId="{620DAD6B-C1E7-4605-8C73-D40E218F8ADD}" destId="{092608A5-B2B5-4861-BFCD-5DA59530901E}" srcOrd="0" destOrd="0" presId="urn:microsoft.com/office/officeart/2005/8/layout/venn1"/>
    <dgm:cxn modelId="{3AC66794-B9C0-45E8-A893-CDD5EC586E37}" type="presOf" srcId="{F531FB99-75B5-42D5-8599-5D0F7EB2B965}" destId="{63AA96D7-CFED-41D4-AF79-076375532406}" srcOrd="1" destOrd="0" presId="urn:microsoft.com/office/officeart/2005/8/layout/venn1"/>
    <dgm:cxn modelId="{CA37043B-9BFD-45EE-B8F2-7EA880FE60DC}" type="presParOf" srcId="{092608A5-B2B5-4861-BFCD-5DA59530901E}" destId="{5C70EA3B-9A66-4E05-97F4-536A08C0231C}" srcOrd="0" destOrd="0" presId="urn:microsoft.com/office/officeart/2005/8/layout/venn1"/>
    <dgm:cxn modelId="{385778D5-4655-491F-8A7B-8F0D740E08FE}" type="presParOf" srcId="{092608A5-B2B5-4861-BFCD-5DA59530901E}" destId="{63AA96D7-CFED-41D4-AF79-076375532406}" srcOrd="1" destOrd="0" presId="urn:microsoft.com/office/officeart/2005/8/layout/venn1"/>
    <dgm:cxn modelId="{0D7EA906-08EC-445B-B4F9-5E0D38BDEC8E}" type="presParOf" srcId="{092608A5-B2B5-4861-BFCD-5DA59530901E}" destId="{585278E5-BA86-42A9-946B-E3A25A594C89}" srcOrd="2" destOrd="0" presId="urn:microsoft.com/office/officeart/2005/8/layout/venn1"/>
    <dgm:cxn modelId="{1B0A2D16-025E-44E8-8E0A-81F0768952ED}" type="presParOf" srcId="{092608A5-B2B5-4861-BFCD-5DA59530901E}" destId="{6CECBC80-E661-42BA-A00D-E3264194329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6E2E7D-0405-413A-BC2E-E21671B65BFB}" type="doc">
      <dgm:prSet loTypeId="urn:microsoft.com/office/officeart/2005/8/layout/venn1" loCatId="relationship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1E2804A-B238-497C-95D1-49DC616B5386}">
      <dgm:prSet phldrT="[Text]" custT="1"/>
      <dgm:spPr>
        <a:noFill/>
      </dgm:spPr>
      <dgm:t>
        <a:bodyPr/>
        <a:lstStyle/>
        <a:p>
          <a:pPr marL="0" indent="0" algn="l">
            <a:lnSpc>
              <a:spcPct val="25000"/>
            </a:lnSpc>
          </a:pPr>
          <a:r>
            <a:rPr lang="en-US" sz="2800" b="1" dirty="0" smtClean="0"/>
            <a:t>Delegated</a:t>
          </a:r>
          <a:endParaRPr lang="en-US" sz="2800" b="1" dirty="0"/>
        </a:p>
      </dgm:t>
    </dgm:pt>
    <dgm:pt modelId="{94D8191E-741F-4C3A-BDBD-DD18AFE6021C}" type="parTrans" cxnId="{0584F51D-3061-47DF-BFDE-38FF71095665}">
      <dgm:prSet/>
      <dgm:spPr/>
      <dgm:t>
        <a:bodyPr/>
        <a:lstStyle/>
        <a:p>
          <a:endParaRPr lang="en-US"/>
        </a:p>
      </dgm:t>
    </dgm:pt>
    <dgm:pt modelId="{6E63AD7C-87A0-4B2B-9572-1FB007723279}" type="sibTrans" cxnId="{0584F51D-3061-47DF-BFDE-38FF71095665}">
      <dgm:prSet/>
      <dgm:spPr/>
      <dgm:t>
        <a:bodyPr/>
        <a:lstStyle/>
        <a:p>
          <a:endParaRPr lang="en-US"/>
        </a:p>
      </dgm:t>
    </dgm:pt>
    <dgm:pt modelId="{BCC8813C-60D2-4FEE-8CF9-C2708DFB91CD}">
      <dgm:prSet phldrT="[Text]" custT="1"/>
      <dgm:spPr>
        <a:noFill/>
      </dgm:spPr>
      <dgm:t>
        <a:bodyPr/>
        <a:lstStyle/>
        <a:p>
          <a:pPr algn="r">
            <a:lnSpc>
              <a:spcPct val="25000"/>
            </a:lnSpc>
          </a:pPr>
          <a:r>
            <a:rPr lang="en-US" sz="3200" b="1" dirty="0" smtClean="0"/>
            <a:t>Reserved</a:t>
          </a:r>
          <a:endParaRPr lang="en-US" sz="1600" dirty="0"/>
        </a:p>
      </dgm:t>
    </dgm:pt>
    <dgm:pt modelId="{6F522867-3E72-4387-94A6-E28531DBDE85}" type="parTrans" cxnId="{2842B784-8DF3-4FF3-AF2C-648DDCAFD15D}">
      <dgm:prSet/>
      <dgm:spPr/>
      <dgm:t>
        <a:bodyPr/>
        <a:lstStyle/>
        <a:p>
          <a:endParaRPr lang="en-US"/>
        </a:p>
      </dgm:t>
    </dgm:pt>
    <dgm:pt modelId="{9FE761EB-9352-46F9-9D08-6E3F72BD0EE4}" type="sibTrans" cxnId="{2842B784-8DF3-4FF3-AF2C-648DDCAFD15D}">
      <dgm:prSet/>
      <dgm:spPr/>
      <dgm:t>
        <a:bodyPr/>
        <a:lstStyle/>
        <a:p>
          <a:endParaRPr lang="en-US"/>
        </a:p>
      </dgm:t>
    </dgm:pt>
    <dgm:pt modelId="{A1115FA4-90A8-4C17-8AC1-A2A86AC2ABBA}" type="pres">
      <dgm:prSet presAssocID="{BD6E2E7D-0405-413A-BC2E-E21671B65BF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5414-9CB8-4165-8E53-9AED02A4A512}" type="pres">
      <dgm:prSet presAssocID="{F1E2804A-B238-497C-95D1-49DC616B5386}" presName="circ1" presStyleLbl="vennNode1" presStyleIdx="0" presStyleCnt="2" custScaleX="118317" custScaleY="94780" custLinFactNeighborX="1245" custLinFactNeighborY="1347"/>
      <dgm:spPr/>
      <dgm:t>
        <a:bodyPr/>
        <a:lstStyle/>
        <a:p>
          <a:endParaRPr lang="en-US"/>
        </a:p>
      </dgm:t>
    </dgm:pt>
    <dgm:pt modelId="{3D4B6FB2-F888-490B-9B6D-DCDA255E6E70}" type="pres">
      <dgm:prSet presAssocID="{F1E2804A-B238-497C-95D1-49DC616B538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EDE57B-EB8D-4471-8079-DFD07A016067}" type="pres">
      <dgm:prSet presAssocID="{BCC8813C-60D2-4FEE-8CF9-C2708DFB91CD}" presName="circ2" presStyleLbl="vennNode1" presStyleIdx="1" presStyleCnt="2" custScaleX="124398" custScaleY="94496" custLinFactNeighborX="-3397" custLinFactNeighborY="1205"/>
      <dgm:spPr/>
      <dgm:t>
        <a:bodyPr/>
        <a:lstStyle/>
        <a:p>
          <a:endParaRPr lang="en-US"/>
        </a:p>
      </dgm:t>
    </dgm:pt>
    <dgm:pt modelId="{C192EC75-014D-4494-A3A1-83F90FCB0B35}" type="pres">
      <dgm:prSet presAssocID="{BCC8813C-60D2-4FEE-8CF9-C2708DFB91C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42B784-8DF3-4FF3-AF2C-648DDCAFD15D}" srcId="{BD6E2E7D-0405-413A-BC2E-E21671B65BFB}" destId="{BCC8813C-60D2-4FEE-8CF9-C2708DFB91CD}" srcOrd="1" destOrd="0" parTransId="{6F522867-3E72-4387-94A6-E28531DBDE85}" sibTransId="{9FE761EB-9352-46F9-9D08-6E3F72BD0EE4}"/>
    <dgm:cxn modelId="{C36305E0-93E3-4850-9F9E-D30CF00C7621}" type="presOf" srcId="{BD6E2E7D-0405-413A-BC2E-E21671B65BFB}" destId="{A1115FA4-90A8-4C17-8AC1-A2A86AC2ABBA}" srcOrd="0" destOrd="0" presId="urn:microsoft.com/office/officeart/2005/8/layout/venn1"/>
    <dgm:cxn modelId="{88C74B30-860D-4C9E-AB88-D165DE6949B9}" type="presOf" srcId="{BCC8813C-60D2-4FEE-8CF9-C2708DFB91CD}" destId="{FAEDE57B-EB8D-4471-8079-DFD07A016067}" srcOrd="0" destOrd="0" presId="urn:microsoft.com/office/officeart/2005/8/layout/venn1"/>
    <dgm:cxn modelId="{CBB93FA5-5C49-49FE-8DB1-55C151582A55}" type="presOf" srcId="{F1E2804A-B238-497C-95D1-49DC616B5386}" destId="{3D4B6FB2-F888-490B-9B6D-DCDA255E6E70}" srcOrd="1" destOrd="0" presId="urn:microsoft.com/office/officeart/2005/8/layout/venn1"/>
    <dgm:cxn modelId="{0584F51D-3061-47DF-BFDE-38FF71095665}" srcId="{BD6E2E7D-0405-413A-BC2E-E21671B65BFB}" destId="{F1E2804A-B238-497C-95D1-49DC616B5386}" srcOrd="0" destOrd="0" parTransId="{94D8191E-741F-4C3A-BDBD-DD18AFE6021C}" sibTransId="{6E63AD7C-87A0-4B2B-9572-1FB007723279}"/>
    <dgm:cxn modelId="{F18144F8-80FB-464B-A42B-8FEED654E631}" type="presOf" srcId="{F1E2804A-B238-497C-95D1-49DC616B5386}" destId="{75BE5414-9CB8-4165-8E53-9AED02A4A512}" srcOrd="0" destOrd="0" presId="urn:microsoft.com/office/officeart/2005/8/layout/venn1"/>
    <dgm:cxn modelId="{C6618487-3C87-40A9-B019-27E89AA566B6}" type="presOf" srcId="{BCC8813C-60D2-4FEE-8CF9-C2708DFB91CD}" destId="{C192EC75-014D-4494-A3A1-83F90FCB0B35}" srcOrd="1" destOrd="0" presId="urn:microsoft.com/office/officeart/2005/8/layout/venn1"/>
    <dgm:cxn modelId="{AA371B52-DC88-4367-B70D-D6694852E1D7}" type="presParOf" srcId="{A1115FA4-90A8-4C17-8AC1-A2A86AC2ABBA}" destId="{75BE5414-9CB8-4165-8E53-9AED02A4A512}" srcOrd="0" destOrd="0" presId="urn:microsoft.com/office/officeart/2005/8/layout/venn1"/>
    <dgm:cxn modelId="{F892A75D-6957-4B32-8EED-217941CD22E3}" type="presParOf" srcId="{A1115FA4-90A8-4C17-8AC1-A2A86AC2ABBA}" destId="{3D4B6FB2-F888-490B-9B6D-DCDA255E6E70}" srcOrd="1" destOrd="0" presId="urn:microsoft.com/office/officeart/2005/8/layout/venn1"/>
    <dgm:cxn modelId="{129BA154-26FA-447C-AA9C-7444B16ABA4D}" type="presParOf" srcId="{A1115FA4-90A8-4C17-8AC1-A2A86AC2ABBA}" destId="{FAEDE57B-EB8D-4471-8079-DFD07A016067}" srcOrd="2" destOrd="0" presId="urn:microsoft.com/office/officeart/2005/8/layout/venn1"/>
    <dgm:cxn modelId="{D0109FEB-09F7-45FB-82EC-1875BD233E13}" type="presParOf" srcId="{A1115FA4-90A8-4C17-8AC1-A2A86AC2ABBA}" destId="{C192EC75-014D-4494-A3A1-83F90FCB0B35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0DAD6B-C1E7-4605-8C73-D40E218F8AD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531FB99-75B5-42D5-8599-5D0F7EB2B965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n-US" sz="2400" b="0" dirty="0" smtClean="0"/>
            <a:t>Federal</a:t>
          </a:r>
          <a:endParaRPr lang="en-US" sz="2800" b="0" dirty="0"/>
        </a:p>
      </dgm:t>
    </dgm:pt>
    <dgm:pt modelId="{D6E14C6B-A88D-49D9-B6C6-729DDE6F162C}" type="parTrans" cxnId="{65A8D07E-FB50-4DDA-B63B-C4C337139C72}">
      <dgm:prSet/>
      <dgm:spPr/>
      <dgm:t>
        <a:bodyPr/>
        <a:lstStyle/>
        <a:p>
          <a:endParaRPr lang="en-US"/>
        </a:p>
      </dgm:t>
    </dgm:pt>
    <dgm:pt modelId="{135DE237-429C-4960-8171-E30C77882850}" type="sibTrans" cxnId="{65A8D07E-FB50-4DDA-B63B-C4C337139C72}">
      <dgm:prSet/>
      <dgm:spPr/>
      <dgm:t>
        <a:bodyPr/>
        <a:lstStyle/>
        <a:p>
          <a:endParaRPr lang="en-US"/>
        </a:p>
      </dgm:t>
    </dgm:pt>
    <dgm:pt modelId="{FE7C77DB-2126-4EAE-BE1F-1F57DFF131BA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n-US" sz="2800" b="0" dirty="0" smtClean="0"/>
            <a:t>States</a:t>
          </a:r>
          <a:endParaRPr lang="en-US" sz="1600" b="0" dirty="0"/>
        </a:p>
      </dgm:t>
    </dgm:pt>
    <dgm:pt modelId="{A7B4E31E-26F0-4A5D-875C-8C58B7314240}" type="parTrans" cxnId="{EF302252-3E6E-469C-B4A2-8DF50EE6BF2B}">
      <dgm:prSet/>
      <dgm:spPr/>
      <dgm:t>
        <a:bodyPr/>
        <a:lstStyle/>
        <a:p>
          <a:endParaRPr lang="en-US"/>
        </a:p>
      </dgm:t>
    </dgm:pt>
    <dgm:pt modelId="{313E85E7-28D9-4EAB-A6CA-B41BA1352FA9}" type="sibTrans" cxnId="{EF302252-3E6E-469C-B4A2-8DF50EE6BF2B}">
      <dgm:prSet/>
      <dgm:spPr/>
      <dgm:t>
        <a:bodyPr/>
        <a:lstStyle/>
        <a:p>
          <a:endParaRPr lang="en-US"/>
        </a:p>
      </dgm:t>
    </dgm:pt>
    <dgm:pt modelId="{092608A5-B2B5-4861-BFCD-5DA59530901E}" type="pres">
      <dgm:prSet presAssocID="{620DAD6B-C1E7-4605-8C73-D40E218F8ADD}" presName="compositeShape" presStyleCnt="0">
        <dgm:presLayoutVars>
          <dgm:chMax val="7"/>
          <dgm:dir/>
          <dgm:resizeHandles val="exact"/>
        </dgm:presLayoutVars>
      </dgm:prSet>
      <dgm:spPr/>
    </dgm:pt>
    <dgm:pt modelId="{5C70EA3B-9A66-4E05-97F4-536A08C0231C}" type="pres">
      <dgm:prSet presAssocID="{F531FB99-75B5-42D5-8599-5D0F7EB2B965}" presName="circ1" presStyleLbl="vennNode1" presStyleIdx="0" presStyleCnt="2" custScaleX="78624" custScaleY="61453" custLinFactNeighborX="11466" custLinFactNeighborY="-96"/>
      <dgm:spPr/>
      <dgm:t>
        <a:bodyPr/>
        <a:lstStyle/>
        <a:p>
          <a:endParaRPr lang="en-US"/>
        </a:p>
      </dgm:t>
    </dgm:pt>
    <dgm:pt modelId="{63AA96D7-CFED-41D4-AF79-076375532406}" type="pres">
      <dgm:prSet presAssocID="{F531FB99-75B5-42D5-8599-5D0F7EB2B96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5278E5-BA86-42A9-946B-E3A25A594C89}" type="pres">
      <dgm:prSet presAssocID="{FE7C77DB-2126-4EAE-BE1F-1F57DFF131BA}" presName="circ2" presStyleLbl="vennNode1" presStyleIdx="1" presStyleCnt="2" custScaleX="78624" custScaleY="62543" custLinFactNeighborX="2132" custLinFactNeighborY="-641"/>
      <dgm:spPr/>
      <dgm:t>
        <a:bodyPr/>
        <a:lstStyle/>
        <a:p>
          <a:endParaRPr lang="en-US"/>
        </a:p>
      </dgm:t>
    </dgm:pt>
    <dgm:pt modelId="{6CECBC80-E661-42BA-A00D-E3264194329C}" type="pres">
      <dgm:prSet presAssocID="{FE7C77DB-2126-4EAE-BE1F-1F57DFF131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302252-3E6E-469C-B4A2-8DF50EE6BF2B}" srcId="{620DAD6B-C1E7-4605-8C73-D40E218F8ADD}" destId="{FE7C77DB-2126-4EAE-BE1F-1F57DFF131BA}" srcOrd="1" destOrd="0" parTransId="{A7B4E31E-26F0-4A5D-875C-8C58B7314240}" sibTransId="{313E85E7-28D9-4EAB-A6CA-B41BA1352FA9}"/>
    <dgm:cxn modelId="{8EC8E2AF-E77C-4FD6-BD6D-0784259F1540}" type="presOf" srcId="{FE7C77DB-2126-4EAE-BE1F-1F57DFF131BA}" destId="{585278E5-BA86-42A9-946B-E3A25A594C89}" srcOrd="0" destOrd="0" presId="urn:microsoft.com/office/officeart/2005/8/layout/venn1"/>
    <dgm:cxn modelId="{683A0CA9-101E-4C4E-8350-3E448E8B2B5A}" type="presOf" srcId="{FE7C77DB-2126-4EAE-BE1F-1F57DFF131BA}" destId="{6CECBC80-E661-42BA-A00D-E3264194329C}" srcOrd="1" destOrd="0" presId="urn:microsoft.com/office/officeart/2005/8/layout/venn1"/>
    <dgm:cxn modelId="{1746501F-B647-4648-845E-EDFB0DACDD5E}" type="presOf" srcId="{620DAD6B-C1E7-4605-8C73-D40E218F8ADD}" destId="{092608A5-B2B5-4861-BFCD-5DA59530901E}" srcOrd="0" destOrd="0" presId="urn:microsoft.com/office/officeart/2005/8/layout/venn1"/>
    <dgm:cxn modelId="{0BA40F07-D19F-4E68-8635-46E982AA0BB3}" type="presOf" srcId="{F531FB99-75B5-42D5-8599-5D0F7EB2B965}" destId="{5C70EA3B-9A66-4E05-97F4-536A08C0231C}" srcOrd="0" destOrd="0" presId="urn:microsoft.com/office/officeart/2005/8/layout/venn1"/>
    <dgm:cxn modelId="{64E4CDF8-4FED-4283-BED5-054BDB628E4E}" type="presOf" srcId="{F531FB99-75B5-42D5-8599-5D0F7EB2B965}" destId="{63AA96D7-CFED-41D4-AF79-076375532406}" srcOrd="1" destOrd="0" presId="urn:microsoft.com/office/officeart/2005/8/layout/venn1"/>
    <dgm:cxn modelId="{65A8D07E-FB50-4DDA-B63B-C4C337139C72}" srcId="{620DAD6B-C1E7-4605-8C73-D40E218F8ADD}" destId="{F531FB99-75B5-42D5-8599-5D0F7EB2B965}" srcOrd="0" destOrd="0" parTransId="{D6E14C6B-A88D-49D9-B6C6-729DDE6F162C}" sibTransId="{135DE237-429C-4960-8171-E30C77882850}"/>
    <dgm:cxn modelId="{43D03386-CF32-4C9A-827E-192FA4CA8F7E}" type="presParOf" srcId="{092608A5-B2B5-4861-BFCD-5DA59530901E}" destId="{5C70EA3B-9A66-4E05-97F4-536A08C0231C}" srcOrd="0" destOrd="0" presId="urn:microsoft.com/office/officeart/2005/8/layout/venn1"/>
    <dgm:cxn modelId="{2EFCE5B5-DBBF-42B1-8854-AD264FE943E1}" type="presParOf" srcId="{092608A5-B2B5-4861-BFCD-5DA59530901E}" destId="{63AA96D7-CFED-41D4-AF79-076375532406}" srcOrd="1" destOrd="0" presId="urn:microsoft.com/office/officeart/2005/8/layout/venn1"/>
    <dgm:cxn modelId="{E668D42C-FB88-4182-9464-01B2994B3816}" type="presParOf" srcId="{092608A5-B2B5-4861-BFCD-5DA59530901E}" destId="{585278E5-BA86-42A9-946B-E3A25A594C89}" srcOrd="2" destOrd="0" presId="urn:microsoft.com/office/officeart/2005/8/layout/venn1"/>
    <dgm:cxn modelId="{0CF3D981-A60A-4943-845B-AF80D6D3630E}" type="presParOf" srcId="{092608A5-B2B5-4861-BFCD-5DA59530901E}" destId="{6CECBC80-E661-42BA-A00D-E3264194329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0DAD6B-C1E7-4605-8C73-D40E218F8AD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531FB99-75B5-42D5-8599-5D0F7EB2B965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n-US" sz="2400" b="0" dirty="0" smtClean="0"/>
            <a:t>Federal</a:t>
          </a:r>
          <a:endParaRPr lang="en-US" sz="2800" b="0" dirty="0"/>
        </a:p>
      </dgm:t>
    </dgm:pt>
    <dgm:pt modelId="{D6E14C6B-A88D-49D9-B6C6-729DDE6F162C}" type="parTrans" cxnId="{65A8D07E-FB50-4DDA-B63B-C4C337139C72}">
      <dgm:prSet/>
      <dgm:spPr/>
      <dgm:t>
        <a:bodyPr/>
        <a:lstStyle/>
        <a:p>
          <a:endParaRPr lang="en-US"/>
        </a:p>
      </dgm:t>
    </dgm:pt>
    <dgm:pt modelId="{135DE237-429C-4960-8171-E30C77882850}" type="sibTrans" cxnId="{65A8D07E-FB50-4DDA-B63B-C4C337139C72}">
      <dgm:prSet/>
      <dgm:spPr/>
      <dgm:t>
        <a:bodyPr/>
        <a:lstStyle/>
        <a:p>
          <a:endParaRPr lang="en-US"/>
        </a:p>
      </dgm:t>
    </dgm:pt>
    <dgm:pt modelId="{FE7C77DB-2126-4EAE-BE1F-1F57DFF131BA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n-US" sz="2800" b="0" dirty="0" smtClean="0"/>
            <a:t>States</a:t>
          </a:r>
          <a:endParaRPr lang="en-US" sz="1600" b="0" dirty="0"/>
        </a:p>
      </dgm:t>
    </dgm:pt>
    <dgm:pt modelId="{A7B4E31E-26F0-4A5D-875C-8C58B7314240}" type="parTrans" cxnId="{EF302252-3E6E-469C-B4A2-8DF50EE6BF2B}">
      <dgm:prSet/>
      <dgm:spPr/>
      <dgm:t>
        <a:bodyPr/>
        <a:lstStyle/>
        <a:p>
          <a:endParaRPr lang="en-US"/>
        </a:p>
      </dgm:t>
    </dgm:pt>
    <dgm:pt modelId="{313E85E7-28D9-4EAB-A6CA-B41BA1352FA9}" type="sibTrans" cxnId="{EF302252-3E6E-469C-B4A2-8DF50EE6BF2B}">
      <dgm:prSet/>
      <dgm:spPr/>
      <dgm:t>
        <a:bodyPr/>
        <a:lstStyle/>
        <a:p>
          <a:endParaRPr lang="en-US"/>
        </a:p>
      </dgm:t>
    </dgm:pt>
    <dgm:pt modelId="{092608A5-B2B5-4861-BFCD-5DA59530901E}" type="pres">
      <dgm:prSet presAssocID="{620DAD6B-C1E7-4605-8C73-D40E218F8ADD}" presName="compositeShape" presStyleCnt="0">
        <dgm:presLayoutVars>
          <dgm:chMax val="7"/>
          <dgm:dir/>
          <dgm:resizeHandles val="exact"/>
        </dgm:presLayoutVars>
      </dgm:prSet>
      <dgm:spPr/>
    </dgm:pt>
    <dgm:pt modelId="{5C70EA3B-9A66-4E05-97F4-536A08C0231C}" type="pres">
      <dgm:prSet presAssocID="{F531FB99-75B5-42D5-8599-5D0F7EB2B965}" presName="circ1" presStyleLbl="vennNode1" presStyleIdx="0" presStyleCnt="2" custScaleX="78624" custScaleY="61453" custLinFactNeighborX="11466" custLinFactNeighborY="-96"/>
      <dgm:spPr/>
      <dgm:t>
        <a:bodyPr/>
        <a:lstStyle/>
        <a:p>
          <a:endParaRPr lang="en-US"/>
        </a:p>
      </dgm:t>
    </dgm:pt>
    <dgm:pt modelId="{63AA96D7-CFED-41D4-AF79-076375532406}" type="pres">
      <dgm:prSet presAssocID="{F531FB99-75B5-42D5-8599-5D0F7EB2B96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5278E5-BA86-42A9-946B-E3A25A594C89}" type="pres">
      <dgm:prSet presAssocID="{FE7C77DB-2126-4EAE-BE1F-1F57DFF131BA}" presName="circ2" presStyleLbl="vennNode1" presStyleIdx="1" presStyleCnt="2" custScaleX="78624" custScaleY="62543" custLinFactNeighborX="2132" custLinFactNeighborY="-641"/>
      <dgm:spPr/>
      <dgm:t>
        <a:bodyPr/>
        <a:lstStyle/>
        <a:p>
          <a:endParaRPr lang="en-US"/>
        </a:p>
      </dgm:t>
    </dgm:pt>
    <dgm:pt modelId="{6CECBC80-E661-42BA-A00D-E3264194329C}" type="pres">
      <dgm:prSet presAssocID="{FE7C77DB-2126-4EAE-BE1F-1F57DFF131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302252-3E6E-469C-B4A2-8DF50EE6BF2B}" srcId="{620DAD6B-C1E7-4605-8C73-D40E218F8ADD}" destId="{FE7C77DB-2126-4EAE-BE1F-1F57DFF131BA}" srcOrd="1" destOrd="0" parTransId="{A7B4E31E-26F0-4A5D-875C-8C58B7314240}" sibTransId="{313E85E7-28D9-4EAB-A6CA-B41BA1352FA9}"/>
    <dgm:cxn modelId="{9E561186-D193-447B-864B-DFCEC7DAFE07}" type="presOf" srcId="{F531FB99-75B5-42D5-8599-5D0F7EB2B965}" destId="{63AA96D7-CFED-41D4-AF79-076375532406}" srcOrd="1" destOrd="0" presId="urn:microsoft.com/office/officeart/2005/8/layout/venn1"/>
    <dgm:cxn modelId="{65A8D07E-FB50-4DDA-B63B-C4C337139C72}" srcId="{620DAD6B-C1E7-4605-8C73-D40E218F8ADD}" destId="{F531FB99-75B5-42D5-8599-5D0F7EB2B965}" srcOrd="0" destOrd="0" parTransId="{D6E14C6B-A88D-49D9-B6C6-729DDE6F162C}" sibTransId="{135DE237-429C-4960-8171-E30C77882850}"/>
    <dgm:cxn modelId="{FCBDD1EE-D8C6-4E39-B54C-4AFDD502088E}" type="presOf" srcId="{620DAD6B-C1E7-4605-8C73-D40E218F8ADD}" destId="{092608A5-B2B5-4861-BFCD-5DA59530901E}" srcOrd="0" destOrd="0" presId="urn:microsoft.com/office/officeart/2005/8/layout/venn1"/>
    <dgm:cxn modelId="{CE64E558-2BE4-4BB4-A704-994B45963170}" type="presOf" srcId="{FE7C77DB-2126-4EAE-BE1F-1F57DFF131BA}" destId="{585278E5-BA86-42A9-946B-E3A25A594C89}" srcOrd="0" destOrd="0" presId="urn:microsoft.com/office/officeart/2005/8/layout/venn1"/>
    <dgm:cxn modelId="{C6C9DD20-FFDF-4587-A568-21A0B83614F9}" type="presOf" srcId="{F531FB99-75B5-42D5-8599-5D0F7EB2B965}" destId="{5C70EA3B-9A66-4E05-97F4-536A08C0231C}" srcOrd="0" destOrd="0" presId="urn:microsoft.com/office/officeart/2005/8/layout/venn1"/>
    <dgm:cxn modelId="{C24ECF97-C96B-40DA-867F-134722FF75FE}" type="presOf" srcId="{FE7C77DB-2126-4EAE-BE1F-1F57DFF131BA}" destId="{6CECBC80-E661-42BA-A00D-E3264194329C}" srcOrd="1" destOrd="0" presId="urn:microsoft.com/office/officeart/2005/8/layout/venn1"/>
    <dgm:cxn modelId="{2D4FE946-60CB-4E87-AD85-DC66370BEFD8}" type="presParOf" srcId="{092608A5-B2B5-4861-BFCD-5DA59530901E}" destId="{5C70EA3B-9A66-4E05-97F4-536A08C0231C}" srcOrd="0" destOrd="0" presId="urn:microsoft.com/office/officeart/2005/8/layout/venn1"/>
    <dgm:cxn modelId="{E02AF2E9-BFFB-44AB-81D9-F543980812A1}" type="presParOf" srcId="{092608A5-B2B5-4861-BFCD-5DA59530901E}" destId="{63AA96D7-CFED-41D4-AF79-076375532406}" srcOrd="1" destOrd="0" presId="urn:microsoft.com/office/officeart/2005/8/layout/venn1"/>
    <dgm:cxn modelId="{0DE92A23-EB30-483A-925F-86FB5ACAC6B8}" type="presParOf" srcId="{092608A5-B2B5-4861-BFCD-5DA59530901E}" destId="{585278E5-BA86-42A9-946B-E3A25A594C89}" srcOrd="2" destOrd="0" presId="urn:microsoft.com/office/officeart/2005/8/layout/venn1"/>
    <dgm:cxn modelId="{96EB6E96-0F58-4D8A-AF06-F34D10694557}" type="presParOf" srcId="{092608A5-B2B5-4861-BFCD-5DA59530901E}" destId="{6CECBC80-E661-42BA-A00D-E3264194329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0EA3B-9A66-4E05-97F4-536A08C0231C}">
      <dsp:nvSpPr>
        <dsp:cNvPr id="0" name=""/>
        <dsp:cNvSpPr/>
      </dsp:nvSpPr>
      <dsp:spPr>
        <a:xfrm>
          <a:off x="609600" y="464167"/>
          <a:ext cx="1828798" cy="1429399"/>
        </a:xfrm>
        <a:prstGeom prst="ellipse">
          <a:avLst/>
        </a:prstGeom>
        <a:solidFill>
          <a:schemeClr val="accent1">
            <a:lumMod val="20000"/>
            <a:lumOff val="80000"/>
            <a:alpha val="90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Federal</a:t>
          </a:r>
          <a:endParaRPr lang="en-US" sz="2800" b="0" kern="1200" dirty="0"/>
        </a:p>
      </dsp:txBody>
      <dsp:txXfrm>
        <a:off x="864973" y="632724"/>
        <a:ext cx="1054442" cy="1092285"/>
      </dsp:txXfrm>
    </dsp:sp>
    <dsp:sp modelId="{585278E5-BA86-42A9-946B-E3A25A594C89}">
      <dsp:nvSpPr>
        <dsp:cNvPr id="0" name=""/>
        <dsp:cNvSpPr/>
      </dsp:nvSpPr>
      <dsp:spPr>
        <a:xfrm>
          <a:off x="2068891" y="438813"/>
          <a:ext cx="1828798" cy="1454753"/>
        </a:xfrm>
        <a:prstGeom prst="ellipse">
          <a:avLst/>
        </a:prstGeom>
        <a:solidFill>
          <a:schemeClr val="accent2">
            <a:lumMod val="20000"/>
            <a:lumOff val="80000"/>
            <a:alpha val="90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smtClean="0"/>
            <a:t>States</a:t>
          </a:r>
          <a:endParaRPr lang="en-US" sz="1600" b="0" kern="1200" dirty="0"/>
        </a:p>
      </dsp:txBody>
      <dsp:txXfrm>
        <a:off x="2587874" y="610360"/>
        <a:ext cx="1054442" cy="11116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0EA3B-9A66-4E05-97F4-536A08C0231C}">
      <dsp:nvSpPr>
        <dsp:cNvPr id="0" name=""/>
        <dsp:cNvSpPr/>
      </dsp:nvSpPr>
      <dsp:spPr>
        <a:xfrm>
          <a:off x="990598" y="307778"/>
          <a:ext cx="3657593" cy="3657593"/>
        </a:xfrm>
        <a:prstGeom prst="ellipse">
          <a:avLst/>
        </a:prstGeom>
        <a:solidFill>
          <a:schemeClr val="accent1">
            <a:lumMod val="20000"/>
            <a:lumOff val="80000"/>
            <a:alpha val="85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/>
            <a:t>Federal </a:t>
          </a:r>
          <a:r>
            <a:rPr lang="en-US" sz="2800" b="1" kern="1200" dirty="0" smtClean="0"/>
            <a:t>Government</a:t>
          </a:r>
          <a:endParaRPr lang="en-US" sz="2800" b="1" kern="1200" dirty="0"/>
        </a:p>
      </dsp:txBody>
      <dsp:txXfrm>
        <a:off x="1501343" y="739086"/>
        <a:ext cx="2108882" cy="2794975"/>
      </dsp:txXfrm>
    </dsp:sp>
    <dsp:sp modelId="{585278E5-BA86-42A9-946B-E3A25A594C89}">
      <dsp:nvSpPr>
        <dsp:cNvPr id="0" name=""/>
        <dsp:cNvSpPr/>
      </dsp:nvSpPr>
      <dsp:spPr>
        <a:xfrm>
          <a:off x="4114813" y="307778"/>
          <a:ext cx="3657593" cy="3657593"/>
        </a:xfrm>
        <a:prstGeom prst="ellipse">
          <a:avLst/>
        </a:prstGeom>
        <a:solidFill>
          <a:schemeClr val="accent2">
            <a:lumMod val="20000"/>
            <a:lumOff val="80000"/>
            <a:alpha val="81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/>
            <a:t>State </a:t>
          </a:r>
          <a:r>
            <a:rPr lang="en-US" sz="2800" b="1" kern="1200" dirty="0" smtClean="0"/>
            <a:t>Governments</a:t>
          </a:r>
          <a:endParaRPr lang="en-US" sz="2800" b="1" kern="1200" dirty="0"/>
        </a:p>
      </dsp:txBody>
      <dsp:txXfrm>
        <a:off x="5152779" y="739086"/>
        <a:ext cx="2108882" cy="27949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0EA3B-9A66-4E05-97F4-536A08C0231C}">
      <dsp:nvSpPr>
        <dsp:cNvPr id="0" name=""/>
        <dsp:cNvSpPr/>
      </dsp:nvSpPr>
      <dsp:spPr>
        <a:xfrm>
          <a:off x="730124" y="363162"/>
          <a:ext cx="1783602" cy="1635875"/>
        </a:xfrm>
        <a:prstGeom prst="ellipse">
          <a:avLst/>
        </a:prstGeom>
        <a:solidFill>
          <a:schemeClr val="accent2">
            <a:lumMod val="20000"/>
            <a:lumOff val="80000"/>
            <a:alpha val="85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Federal</a:t>
          </a:r>
          <a:endParaRPr lang="en-US" sz="2800" b="0" kern="1200" dirty="0"/>
        </a:p>
      </dsp:txBody>
      <dsp:txXfrm>
        <a:off x="979185" y="556067"/>
        <a:ext cx="1028383" cy="1250065"/>
      </dsp:txXfrm>
    </dsp:sp>
    <dsp:sp modelId="{585278E5-BA86-42A9-946B-E3A25A594C89}">
      <dsp:nvSpPr>
        <dsp:cNvPr id="0" name=""/>
        <dsp:cNvSpPr/>
      </dsp:nvSpPr>
      <dsp:spPr>
        <a:xfrm>
          <a:off x="2165061" y="333043"/>
          <a:ext cx="2002186" cy="1665994"/>
        </a:xfrm>
        <a:prstGeom prst="ellipse">
          <a:avLst/>
        </a:prstGeom>
        <a:solidFill>
          <a:schemeClr val="accent2">
            <a:lumMod val="40000"/>
            <a:lumOff val="60000"/>
            <a:alpha val="81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smtClean="0"/>
            <a:t>State</a:t>
          </a:r>
          <a:endParaRPr lang="en-US" sz="1600" b="0" kern="1200" dirty="0"/>
        </a:p>
      </dsp:txBody>
      <dsp:txXfrm>
        <a:off x="2733249" y="529500"/>
        <a:ext cx="1154413" cy="12730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5414-9CB8-4165-8E53-9AED02A4A512}">
      <dsp:nvSpPr>
        <dsp:cNvPr id="0" name=""/>
        <dsp:cNvSpPr/>
      </dsp:nvSpPr>
      <dsp:spPr>
        <a:xfrm>
          <a:off x="-254814" y="1248130"/>
          <a:ext cx="5604193" cy="4489341"/>
        </a:xfrm>
        <a:prstGeom prst="ellipse">
          <a:avLst/>
        </a:prstGeom>
        <a:noFill/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25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Delegated</a:t>
          </a:r>
          <a:endParaRPr lang="en-US" sz="2800" b="1" kern="1200" dirty="0"/>
        </a:p>
      </dsp:txBody>
      <dsp:txXfrm>
        <a:off x="527753" y="1777520"/>
        <a:ext cx="3231246" cy="3430562"/>
      </dsp:txXfrm>
    </dsp:sp>
    <dsp:sp modelId="{FAEDE57B-EB8D-4471-8079-DFD07A016067}">
      <dsp:nvSpPr>
        <dsp:cNvPr id="0" name=""/>
        <dsp:cNvSpPr/>
      </dsp:nvSpPr>
      <dsp:spPr>
        <a:xfrm>
          <a:off x="2795057" y="1248130"/>
          <a:ext cx="5892225" cy="4475889"/>
        </a:xfrm>
        <a:prstGeom prst="ellipse">
          <a:avLst/>
        </a:prstGeom>
        <a:noFill/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1422400">
            <a:lnSpc>
              <a:spcPct val="25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Reserved</a:t>
          </a:r>
          <a:endParaRPr lang="en-US" sz="1600" kern="1200" dirty="0"/>
        </a:p>
      </dsp:txBody>
      <dsp:txXfrm>
        <a:off x="4467175" y="1775934"/>
        <a:ext cx="3397319" cy="34202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B04238B8-DF06-47CF-9CBD-34688AD2187F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8B0D2DF5-1879-4AD3-811F-72B8E5A25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56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B8D7391E-DAEF-49FE-B098-B6F0929444DC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3263"/>
            <a:ext cx="46831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0477"/>
            <a:ext cx="5661660" cy="4216241"/>
          </a:xfrm>
          <a:prstGeom prst="rect">
            <a:avLst/>
          </a:prstGeom>
        </p:spPr>
        <p:txBody>
          <a:bodyPr vert="horz" lIns="93973" tIns="46986" rIns="93973" bIns="469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7BC665CE-F455-4196-8543-BC9B79A989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41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665CE-F455-4196-8543-BC9B79A989A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3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95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92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62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27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53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28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38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6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86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24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15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27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10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2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39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97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80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7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21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40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50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1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7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C364B-A886-40AB-983F-7C8D66679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840FB-2265-4A22-B1C8-0E77711E64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6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titution.org/fed/federa45.ht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titution.org/fed/federa45.ht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ist_of_United_States_presidential_vetoes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19.jpe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hyperlink" Target="http://www.youtube.com/tomforamerica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titution.org/fed/federa45.ht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5" name="Picture 3" descr="C:\Users\PK136TS\AppData\Local\Microsoft\Windows\Temporary Internet Files\Content.IE5\277KP902\MP910220809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33" t="-1" r="3294" b="15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32004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13800" b="1" dirty="0" smtClean="0">
                <a:solidFill>
                  <a:schemeClr val="bg1"/>
                </a:solidFill>
                <a:effectLst>
                  <a:glow rad="50800">
                    <a:schemeClr val="tx2">
                      <a:lumMod val="50000"/>
                      <a:alpha val="80000"/>
                    </a:schemeClr>
                  </a:glow>
                </a:effectLst>
                <a:latin typeface="Footlight MT Light" pitchFamily="18" charset="0"/>
              </a:rPr>
              <a:t>PRINCIPLES</a:t>
            </a:r>
            <a:r>
              <a:rPr lang="en-US" sz="8000" dirty="0" smtClean="0">
                <a:solidFill>
                  <a:schemeClr val="bg1"/>
                </a:solidFill>
                <a:effectLst>
                  <a:glow rad="50800">
                    <a:schemeClr val="tx2">
                      <a:lumMod val="50000"/>
                      <a:alpha val="80000"/>
                    </a:schemeClr>
                  </a:glow>
                </a:effectLst>
                <a:latin typeface="Footlight MT Light" pitchFamily="18" charset="0"/>
              </a:rPr>
              <a:t> </a:t>
            </a:r>
            <a:br>
              <a:rPr lang="en-US" sz="8000" dirty="0" smtClean="0">
                <a:solidFill>
                  <a:schemeClr val="bg1"/>
                </a:solidFill>
                <a:effectLst>
                  <a:glow rad="50800">
                    <a:schemeClr val="tx2">
                      <a:lumMod val="50000"/>
                      <a:alpha val="80000"/>
                    </a:schemeClr>
                  </a:glow>
                </a:effectLst>
                <a:latin typeface="Footlight MT Light" pitchFamily="18" charset="0"/>
              </a:rPr>
            </a:br>
            <a:r>
              <a:rPr lang="en-US" sz="7200" b="1" i="1" dirty="0" smtClean="0">
                <a:solidFill>
                  <a:schemeClr val="bg1"/>
                </a:solidFill>
                <a:effectLst>
                  <a:glow rad="50800">
                    <a:schemeClr val="tx2">
                      <a:lumMod val="50000"/>
                      <a:alpha val="80000"/>
                    </a:schemeClr>
                  </a:glow>
                </a:effectLst>
                <a:latin typeface="Footlight MT Light" pitchFamily="18" charset="0"/>
              </a:rPr>
              <a:t>of the Constitution</a:t>
            </a:r>
            <a:endParaRPr lang="en-US" sz="1400" b="1" i="1" dirty="0">
              <a:solidFill>
                <a:schemeClr val="bg1"/>
              </a:solidFill>
              <a:effectLst>
                <a:glow rad="50800">
                  <a:schemeClr val="tx2">
                    <a:lumMod val="50000"/>
                    <a:alpha val="80000"/>
                  </a:schemeClr>
                </a:glo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41726">
                <a:lumMod val="0"/>
                <a:lumOff val="100000"/>
              </a:srgbClr>
            </a:gs>
            <a:gs pos="0">
              <a:srgbClr val="39426F">
                <a:lumMod val="26000"/>
                <a:lumOff val="74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186927"/>
              </p:ext>
            </p:extLst>
          </p:nvPr>
        </p:nvGraphicFramePr>
        <p:xfrm>
          <a:off x="348916" y="533400"/>
          <a:ext cx="85344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4568"/>
            <a:ext cx="5454444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Federalism</a:t>
            </a:r>
            <a:endParaRPr lang="en-US" sz="6600" dirty="0"/>
          </a:p>
        </p:txBody>
      </p:sp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3320844" y="3620869"/>
            <a:ext cx="251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Concurrent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1644" y="194446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Admit New States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11044" y="2173069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Coin Money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8400" y="2249269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 Tariffs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2444" y="2477869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Declare War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02044" y="1944469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06644" y="240166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Establish Courts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1444" y="27826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Weights and Measures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3600" y="255406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Foreign Policy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25844" y="2249269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Establish Local Governments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73044" y="28588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Army and Navy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30419" y="4665255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Marriage Laws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49044" y="331606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National Defense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538" y="4306669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Immigration and Naturalization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25644" y="29350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Organize and Maintain Militia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9600" y="4572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Propose</a:t>
            </a:r>
            <a:r>
              <a:rPr lang="en-US" dirty="0" smtClean="0"/>
              <a:t> Constitutional Amendments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49844" y="438286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Ratify</a:t>
            </a:r>
            <a:r>
              <a:rPr lang="en-US" dirty="0" smtClean="0"/>
              <a:t> Constitutional Amendments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254044" y="35446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Punish Treason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981200" y="4648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Regulate Foreign Trade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76400" y="5257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Regulate </a:t>
            </a:r>
          </a:p>
          <a:p>
            <a:pPr algn="ctr"/>
            <a:r>
              <a:rPr lang="en-US" i="1" dirty="0" smtClean="0"/>
              <a:t>Inter</a:t>
            </a:r>
            <a:r>
              <a:rPr lang="en-US" dirty="0" smtClean="0"/>
              <a:t>state Commerce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302044" y="529726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Regulate </a:t>
            </a:r>
          </a:p>
          <a:p>
            <a:pPr algn="ctr"/>
            <a:r>
              <a:rPr lang="en-US" i="1" dirty="0" smtClean="0"/>
              <a:t>Intra</a:t>
            </a:r>
            <a:r>
              <a:rPr lang="en-US" dirty="0" smtClean="0"/>
              <a:t>state Commerce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3625644" y="415426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Taxation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715000" y="28956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</a:rPr>
              <a:t>&amp; Everything Else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1/1d/James_Madison.jpg/841px-James_Madis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54864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7600" y="0"/>
            <a:ext cx="23622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7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98460" y="762000"/>
            <a:ext cx="524074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  <a:t>Federalist No. 39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  <a:t> </a:t>
            </a:r>
            <a:b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  <a:t>(Madison)</a:t>
            </a:r>
          </a:p>
          <a:p>
            <a:pPr marL="231775" marR="0" lvl="0" indent="-231775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000" baseline="0" dirty="0">
              <a:solidFill>
                <a:srgbClr val="F8FBF3"/>
              </a:solidFill>
              <a:latin typeface="IM FELL Double Pica"/>
            </a:endParaRPr>
          </a:p>
          <a:p>
            <a:pPr marL="231775" marR="0" lvl="0" indent="-23177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  <a:t>“The Conformity of the Plan to Republican Principles”</a:t>
            </a:r>
          </a:p>
          <a:p>
            <a:pPr marL="231775" marR="0" lvl="0" indent="-23177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  <a:t> </a:t>
            </a:r>
          </a:p>
          <a:p>
            <a:pPr marL="57785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baseline="0" dirty="0" smtClean="0">
                <a:solidFill>
                  <a:srgbClr val="F8FBF3"/>
                </a:solidFill>
                <a:latin typeface="IM FELL Double Pica"/>
              </a:rPr>
              <a:t>Is the government created by </a:t>
            </a:r>
            <a:br>
              <a:rPr lang="en-US" sz="2800" baseline="0" dirty="0" smtClean="0">
                <a:solidFill>
                  <a:srgbClr val="F8FBF3"/>
                </a:solidFill>
                <a:latin typeface="IM FELL Double Pica"/>
              </a:rPr>
            </a:br>
            <a:r>
              <a:rPr lang="en-US" sz="2800" baseline="0" dirty="0" smtClean="0">
                <a:solidFill>
                  <a:srgbClr val="F8FBF3"/>
                </a:solidFill>
                <a:latin typeface="IM FELL Double Pica"/>
              </a:rPr>
              <a:t>the Constitution</a:t>
            </a:r>
            <a:r>
              <a:rPr lang="en-US" sz="2800" dirty="0" smtClean="0">
                <a:solidFill>
                  <a:srgbClr val="F8FBF3"/>
                </a:solidFill>
                <a:latin typeface="IM FELL Double Pica"/>
              </a:rPr>
              <a:t> a </a:t>
            </a:r>
            <a:r>
              <a:rPr lang="en-US" sz="2800" i="1" dirty="0" smtClean="0">
                <a:solidFill>
                  <a:srgbClr val="F8FBF3"/>
                </a:solidFill>
                <a:latin typeface="IM FELL Double Pica"/>
              </a:rPr>
              <a:t>national </a:t>
            </a:r>
            <a:r>
              <a:rPr lang="en-US" sz="2800" dirty="0" smtClean="0">
                <a:solidFill>
                  <a:srgbClr val="F8FBF3"/>
                </a:solidFill>
                <a:latin typeface="IM FELL Double Pica"/>
              </a:rPr>
              <a:t>government or a </a:t>
            </a:r>
            <a:r>
              <a:rPr lang="en-US" sz="2800" i="1" dirty="0" smtClean="0">
                <a:solidFill>
                  <a:srgbClr val="F8FBF3"/>
                </a:solidFill>
                <a:latin typeface="IM FELL Double Pica"/>
              </a:rPr>
              <a:t>federal </a:t>
            </a:r>
            <a:r>
              <a:rPr lang="en-US" sz="2800" dirty="0" smtClean="0">
                <a:solidFill>
                  <a:srgbClr val="F8FBF3"/>
                </a:solidFill>
                <a:latin typeface="IM FELL Double Pica"/>
              </a:rPr>
              <a:t>government?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8FBF3"/>
              </a:solidFill>
              <a:effectLst/>
              <a:uLnTx/>
              <a:uFillTx/>
              <a:latin typeface="IM FELL Double P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2176" y="6254234"/>
            <a:ext cx="5721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Source:  </a:t>
            </a:r>
            <a:r>
              <a:rPr lang="en-US" b="1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  <a:hlinkClick r:id="rId3"/>
              </a:rPr>
              <a:t>http</a:t>
            </a:r>
            <a:r>
              <a:rPr lang="en-US" b="1" dirty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  <a:hlinkClick r:id="rId3"/>
              </a:rPr>
              <a:t>://www.constitution.org/fed/federa45.htm</a:t>
            </a:r>
            <a:r>
              <a:rPr lang="en-US" b="1" dirty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28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1144873"/>
              </p:ext>
            </p:extLst>
          </p:nvPr>
        </p:nvGraphicFramePr>
        <p:xfrm>
          <a:off x="0" y="1"/>
          <a:ext cx="9144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3390900"/>
                <a:gridCol w="3390900"/>
              </a:tblGrid>
              <a:tr h="97265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Federalist 39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NATIONAL</a:t>
                      </a:r>
                      <a:endParaRPr lang="en-US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FEDERAL</a:t>
                      </a:r>
                      <a:endParaRPr lang="en-US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98089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Ratification</a:t>
                      </a:r>
                      <a:endParaRPr lang="en-US" sz="2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/>
                </a:tc>
              </a:tr>
              <a:tr h="9808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Congress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/>
                    </a:p>
                  </a:txBody>
                  <a:tcPr anchor="ctr"/>
                </a:tc>
              </a:tr>
              <a:tr h="98089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Electoral College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808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Powers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 the government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808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Operation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 the government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</a:tr>
              <a:tr h="9808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/>
                        <a:t>Amendments</a:t>
                      </a:r>
                      <a:endParaRPr lang="en-US" sz="24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715000" y="1066800"/>
            <a:ext cx="3428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6" name="Rectangle 5"/>
          <p:cNvSpPr/>
          <p:nvPr/>
        </p:nvSpPr>
        <p:spPr>
          <a:xfrm>
            <a:off x="5739063" y="3013501"/>
            <a:ext cx="3428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5739063" y="4015639"/>
            <a:ext cx="3428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8" name="Rectangle 7"/>
          <p:cNvSpPr/>
          <p:nvPr/>
        </p:nvSpPr>
        <p:spPr>
          <a:xfrm>
            <a:off x="2362200" y="502920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9" name="Rectangle 8"/>
          <p:cNvSpPr/>
          <p:nvPr/>
        </p:nvSpPr>
        <p:spPr>
          <a:xfrm>
            <a:off x="5739063" y="6027003"/>
            <a:ext cx="3428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39063" y="2036854"/>
            <a:ext cx="3428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smtClean="0">
                <a:solidFill>
                  <a:prstClr val="black"/>
                </a:solidFill>
              </a:rPr>
              <a:t>Senate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2200" y="2036853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smtClean="0">
                <a:solidFill>
                  <a:prstClr val="black"/>
                </a:solidFill>
              </a:rPr>
              <a:t>House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1/1d/James_Madison.jpg/841px-James_Madis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54864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7600" y="0"/>
            <a:ext cx="23622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7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98460" y="1447800"/>
            <a:ext cx="524074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  <a:t>MADISON’S POINT: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dirty="0">
              <a:solidFill>
                <a:srgbClr val="F8FBF3"/>
              </a:solidFill>
              <a:latin typeface="IM FELL Double Pica"/>
            </a:endParaRPr>
          </a:p>
          <a:p>
            <a:pPr marL="176213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  <a:t>Although the government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  <a:t> created by the Constitution </a:t>
            </a:r>
            <a:b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  <a:t>is national in some respects,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  <a:t>it remains federal in most respects.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2176" y="6254234"/>
            <a:ext cx="5721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Source:  </a:t>
            </a:r>
            <a:r>
              <a:rPr lang="en-US" b="1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  <a:hlinkClick r:id="rId3"/>
              </a:rPr>
              <a:t>http</a:t>
            </a:r>
            <a:r>
              <a:rPr lang="en-US" b="1" dirty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  <a:hlinkClick r:id="rId3"/>
              </a:rPr>
              <a:t>://www.constitution.org/fed/federa45.htm</a:t>
            </a:r>
            <a:r>
              <a:rPr lang="en-US" b="1" dirty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33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0B89D">
                <a:lumMod val="50000"/>
                <a:lumOff val="50000"/>
              </a:srgbClr>
            </a:gs>
            <a:gs pos="100000">
              <a:srgbClr val="866663">
                <a:lumMod val="60000"/>
                <a:lumOff val="4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366654"/>
            <a:ext cx="5715000" cy="21659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 smtClean="0">
                <a:effectLst>
                  <a:outerShdw blurRad="50800" dist="50800" dir="5400000" algn="ctr" rotWithShape="0">
                    <a:srgbClr val="FDF3DF"/>
                  </a:outerShdw>
                </a:effectLst>
              </a:rPr>
              <a:t>Montesquieu</a:t>
            </a:r>
          </a:p>
          <a:p>
            <a:pPr lvl="1"/>
            <a:r>
              <a:rPr lang="en-US" sz="3200" dirty="0" smtClean="0">
                <a:effectLst>
                  <a:outerShdw blurRad="50800" dist="50800" dir="5400000" algn="ctr" rotWithShape="0">
                    <a:srgbClr val="FDF3DF"/>
                  </a:outerShdw>
                </a:effectLst>
              </a:rPr>
              <a:t>French Philosopher</a:t>
            </a:r>
          </a:p>
          <a:p>
            <a:pPr lvl="1"/>
            <a:r>
              <a:rPr lang="en-US" sz="3200" i="1" dirty="0" smtClean="0">
                <a:effectLst>
                  <a:outerShdw blurRad="50800" dist="50800" dir="5400000" algn="ctr" rotWithShape="0">
                    <a:srgbClr val="FDF3DF"/>
                  </a:outerShdw>
                </a:effectLst>
              </a:rPr>
              <a:t>The Spirit of the Laws </a:t>
            </a:r>
            <a:r>
              <a:rPr lang="en-US" dirty="0" smtClean="0">
                <a:effectLst>
                  <a:outerShdw blurRad="50800" dist="50800" dir="5400000" algn="ctr" rotWithShape="0">
                    <a:srgbClr val="FDF3DF"/>
                  </a:outerShdw>
                </a:effectLst>
              </a:rPr>
              <a:t>(1748)</a:t>
            </a:r>
          </a:p>
        </p:txBody>
      </p:sp>
      <p:pic>
        <p:nvPicPr>
          <p:cNvPr id="2050" name="Picture 2" descr="Montesquieu 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" r="38119" b="14701"/>
          <a:stretch/>
        </p:blipFill>
        <p:spPr bwMode="auto">
          <a:xfrm>
            <a:off x="4876800" y="-124691"/>
            <a:ext cx="4267201" cy="69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199"/>
            <a:ext cx="6477000" cy="2787075"/>
          </a:xfrm>
        </p:spPr>
        <p:txBody>
          <a:bodyPr>
            <a:normAutofit/>
          </a:bodyPr>
          <a:lstStyle/>
          <a:p>
            <a:r>
              <a:rPr lang="en-US" sz="8000" b="1" dirty="0" smtClean="0"/>
              <a:t>Separation of Powers</a:t>
            </a:r>
            <a:endParaRPr lang="en-US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0B89D">
                <a:lumMod val="50000"/>
                <a:lumOff val="50000"/>
              </a:srgbClr>
            </a:gs>
            <a:gs pos="100000">
              <a:srgbClr val="866663">
                <a:lumMod val="60000"/>
                <a:lumOff val="4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28771"/>
              </p:ext>
            </p:extLst>
          </p:nvPr>
        </p:nvGraphicFramePr>
        <p:xfrm>
          <a:off x="381000" y="3056921"/>
          <a:ext cx="8306124" cy="268881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68708"/>
                <a:gridCol w="2768708"/>
                <a:gridCol w="2768708"/>
              </a:tblGrid>
              <a:tr h="67687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LEGISLATIVE</a:t>
                      </a:r>
                      <a:endParaRPr lang="en-US" sz="24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EXECUTIVE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JUDICIAL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i="0" dirty="0" smtClean="0">
                          <a:effectLst/>
                        </a:rPr>
                        <a:t>(Congress)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(President)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upreme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ourt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173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5011" y="4665586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MAKES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Laws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124200" y="4669198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ENFORCES</a:t>
            </a:r>
            <a:r>
              <a:rPr lang="en-US" sz="3200" dirty="0" smtClean="0"/>
              <a:t> Laws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875421" y="4674399"/>
            <a:ext cx="2819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JUDGES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Laws</a:t>
            </a:r>
            <a:endParaRPr lang="en-US" sz="3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2514601"/>
          </a:xfrm>
        </p:spPr>
        <p:txBody>
          <a:bodyPr>
            <a:normAutofit/>
          </a:bodyPr>
          <a:lstStyle/>
          <a:p>
            <a:r>
              <a:rPr lang="en-US" sz="9600" dirty="0" smtClean="0"/>
              <a:t>Three Branches </a:t>
            </a:r>
            <a:br>
              <a:rPr lang="en-US" sz="9600" dirty="0" smtClean="0"/>
            </a:br>
            <a:r>
              <a:rPr lang="en-US" sz="6000" dirty="0" smtClean="0"/>
              <a:t>of Government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082806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41726"/>
            </a:gs>
            <a:gs pos="21000">
              <a:srgbClr val="39426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2000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Checks</a:t>
            </a:r>
            <a:r>
              <a:rPr lang="en-US" sz="19900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500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Balances</a:t>
            </a:r>
            <a:endParaRPr lang="en-US" sz="10500" dirty="0">
              <a:solidFill>
                <a:srgbClr val="FDF3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29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41726"/>
            </a:gs>
            <a:gs pos="21000">
              <a:srgbClr val="39426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96514"/>
            <a:ext cx="2971800" cy="2599085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EF8EC"/>
                </a:solidFill>
              </a:rPr>
              <a:t>Checks </a:t>
            </a:r>
            <a:r>
              <a:rPr lang="en-US" dirty="0" smtClean="0">
                <a:solidFill>
                  <a:srgbClr val="FEF8EC"/>
                </a:solidFill>
              </a:rPr>
              <a:t/>
            </a:r>
            <a:br>
              <a:rPr lang="en-US" dirty="0" smtClean="0">
                <a:solidFill>
                  <a:srgbClr val="FEF8EC"/>
                </a:solidFill>
              </a:rPr>
            </a:br>
            <a:r>
              <a:rPr lang="en-US" dirty="0" smtClean="0">
                <a:solidFill>
                  <a:srgbClr val="FEF8EC"/>
                </a:solidFill>
              </a:rPr>
              <a:t>and </a:t>
            </a:r>
            <a:br>
              <a:rPr lang="en-US" dirty="0" smtClean="0">
                <a:solidFill>
                  <a:srgbClr val="FEF8EC"/>
                </a:solidFill>
              </a:rPr>
            </a:br>
            <a:r>
              <a:rPr lang="en-US" dirty="0" smtClean="0">
                <a:solidFill>
                  <a:srgbClr val="FEF8EC"/>
                </a:solidFill>
              </a:rPr>
              <a:t>Balances</a:t>
            </a:r>
            <a:endParaRPr lang="en-US" dirty="0">
              <a:solidFill>
                <a:srgbClr val="FEF8E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0" y="609600"/>
            <a:ext cx="2057400" cy="2396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EF8EC"/>
                </a:solidFill>
              </a:rPr>
              <a:t>Each branch has “checks” that help it to “balance” its power with the other branches.</a:t>
            </a:r>
            <a:endParaRPr lang="en-US" sz="2400" dirty="0">
              <a:solidFill>
                <a:srgbClr val="FEF8EC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0" y="961301"/>
            <a:ext cx="3349625" cy="1965614"/>
            <a:chOff x="2967752" y="274638"/>
            <a:chExt cx="3349625" cy="1965614"/>
          </a:xfrm>
        </p:grpSpPr>
        <p:pic>
          <p:nvPicPr>
            <p:cNvPr id="3074" name="Picture 2" descr="https://upload.wikimedia.org/wikipedia/commons/thumb/1/1d/White_House_north_and_south_sides.jpg/895px-White_House_north_and_south_sides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28"/>
            <a:stretch/>
          </p:blipFill>
          <p:spPr bwMode="auto">
            <a:xfrm>
              <a:off x="2967752" y="274638"/>
              <a:ext cx="3349625" cy="1934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012936" y="1978642"/>
              <a:ext cx="149592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rgbClr val="FEF8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Photo by UpstateNYer</a:t>
              </a:r>
              <a:endParaRPr lang="en-US" sz="1100" dirty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076" name="Picture 4" descr="https://upload.wikimedia.org/wikipedia/commons/thumb/4/4f/US_Capitol_west_side.JPG/1024px-US_Capitol_west_sid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r="10286"/>
          <a:stretch/>
        </p:blipFill>
        <p:spPr bwMode="auto">
          <a:xfrm>
            <a:off x="457200" y="4009300"/>
            <a:ext cx="3048000" cy="19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85716" y="5681990"/>
            <a:ext cx="1795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 smtClean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sz="1100" dirty="0" smtClean="0">
                <a:solidFill>
                  <a:srgbClr val="FEF8EC"/>
                </a:solidFill>
              </a:rPr>
              <a:t>Martin </a:t>
            </a:r>
            <a:r>
              <a:rPr lang="en-US" sz="1100" dirty="0">
                <a:solidFill>
                  <a:srgbClr val="FEF8EC"/>
                </a:solidFill>
              </a:rPr>
              <a:t>Falbisoner</a:t>
            </a:r>
            <a:r>
              <a:rPr lang="en-US" sz="1100" dirty="0" smtClean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1100" dirty="0">
              <a:solidFill>
                <a:srgbClr val="FEF8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Picture 6" descr="https://upload.wikimedia.org/wikipedia/commons/thumb/5/52/SCOTUSbuilding_1st_Street_SE.JPG/1024px-SCOTUSbuilding_1st_Street_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31" y="4009300"/>
            <a:ext cx="2728269" cy="19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19800" y="5680416"/>
            <a:ext cx="11112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 smtClean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</a:t>
            </a:r>
            <a:r>
              <a:rPr lang="en-US" sz="1100" dirty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350z33 </a:t>
            </a:r>
          </a:p>
        </p:txBody>
      </p:sp>
      <p:sp>
        <p:nvSpPr>
          <p:cNvPr id="8" name="Left-Right Arrow 7"/>
          <p:cNvSpPr/>
          <p:nvPr/>
        </p:nvSpPr>
        <p:spPr>
          <a:xfrm rot="18661529">
            <a:off x="1502184" y="2688379"/>
            <a:ext cx="3034950" cy="1073803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#REKT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ft-Right Arrow 12"/>
          <p:cNvSpPr/>
          <p:nvPr/>
        </p:nvSpPr>
        <p:spPr>
          <a:xfrm rot="3133419">
            <a:off x="5031819" y="2688354"/>
            <a:ext cx="3034950" cy="1073803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#REKT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-Right Arrow 13"/>
          <p:cNvSpPr/>
          <p:nvPr/>
        </p:nvSpPr>
        <p:spPr>
          <a:xfrm rot="10800000" flipV="1">
            <a:off x="3124165" y="4421614"/>
            <a:ext cx="3197293" cy="1073803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#REKT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2800" y="3175337"/>
            <a:ext cx="281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EF8EC"/>
                </a:solidFill>
              </a:rPr>
              <a:t>This keeps any branch from becoming dominant over the others.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733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E1017"/>
            </a:gs>
            <a:gs pos="21000">
              <a:srgbClr val="9A0B1E">
                <a:lumMod val="83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1752600"/>
          </a:xfrm>
        </p:spPr>
        <p:txBody>
          <a:bodyPr>
            <a:noAutofit/>
          </a:bodyPr>
          <a:lstStyle/>
          <a:p>
            <a:pPr algn="l"/>
            <a:r>
              <a:rPr lang="en-US" sz="9600" b="1" dirty="0" smtClean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Veto</a:t>
            </a:r>
            <a:endParaRPr lang="en-US" sz="9600" b="1" dirty="0">
              <a:solidFill>
                <a:srgbClr val="FEF8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2484437"/>
            <a:ext cx="7543800" cy="2468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 checks Congress’ legislative power</a:t>
            </a:r>
          </a:p>
          <a:p>
            <a:r>
              <a:rPr lang="en-US" b="1" dirty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Latin:  “I Forbid</a:t>
            </a:r>
            <a:r>
              <a:rPr lang="en-US" b="1" dirty="0" smtClean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r>
              <a:rPr lang="en-US" b="1" dirty="0" smtClean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2/3 Vote of Both Houses to Override</a:t>
            </a:r>
          </a:p>
          <a:p>
            <a:pPr lvl="1"/>
            <a:r>
              <a:rPr lang="en-US" b="1" dirty="0" smtClean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1845 – First Veto Overridden</a:t>
            </a:r>
            <a:endParaRPr lang="en-US" b="1" dirty="0">
              <a:solidFill>
                <a:srgbClr val="FEF8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rId3"/>
          </p:cNvPr>
          <p:cNvSpPr/>
          <p:nvPr/>
        </p:nvSpPr>
        <p:spPr>
          <a:xfrm>
            <a:off x="4572000" y="5029200"/>
            <a:ext cx="3886200" cy="1189037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lumMod val="80000"/>
                </a:schemeClr>
              </a:gs>
              <a:gs pos="80000">
                <a:schemeClr val="accent1">
                  <a:shade val="93000"/>
                  <a:satMod val="130000"/>
                  <a:lumMod val="80000"/>
                </a:schemeClr>
              </a:gs>
              <a:gs pos="100000">
                <a:schemeClr val="accent1">
                  <a:shade val="94000"/>
                  <a:satMod val="135000"/>
                  <a:lumMod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info on presidential vetoes</a:t>
            </a:r>
          </a:p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13375" y="351701"/>
            <a:ext cx="3349625" cy="1934299"/>
            <a:chOff x="2967752" y="274638"/>
            <a:chExt cx="3349625" cy="1934299"/>
          </a:xfrm>
        </p:grpSpPr>
        <p:pic>
          <p:nvPicPr>
            <p:cNvPr id="7" name="Picture 2" descr="https://upload.wikimedia.org/wikipedia/commons/thumb/1/1d/White_House_north_and_south_sides.jpg/895px-White_House_north_and_south_sides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28"/>
            <a:stretch/>
          </p:blipFill>
          <p:spPr bwMode="auto">
            <a:xfrm>
              <a:off x="2967752" y="274638"/>
              <a:ext cx="3349625" cy="1934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821455" y="1896433"/>
              <a:ext cx="149592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rgbClr val="FEF8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Photo by UpstateNYer</a:t>
              </a:r>
              <a:endParaRPr lang="en-US" sz="1100" dirty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b/bb/Sonia_Sotomayor_on_first_day_of_confirmation_hearing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r="25342" b="6542"/>
          <a:stretch/>
        </p:blipFill>
        <p:spPr bwMode="auto">
          <a:xfrm>
            <a:off x="0" y="-762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Confirmation Hearings</a:t>
            </a:r>
            <a:endParaRPr lang="en-US" sz="6600" b="1" dirty="0">
              <a:solidFill>
                <a:srgbClr val="FEF8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4419600"/>
            <a:ext cx="6629400" cy="213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Senate must confirm all presidential appointments of cabinet members, federal judges, foreign ambassadors, and other high officials.</a:t>
            </a:r>
            <a:endParaRPr lang="en-US" b="1" dirty="0">
              <a:solidFill>
                <a:srgbClr val="FEF8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23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E1017"/>
            </a:gs>
            <a:gs pos="21000">
              <a:srgbClr val="9A0B1E">
                <a:lumMod val="83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>
            <a:noAutofit/>
          </a:bodyPr>
          <a:lstStyle/>
          <a:p>
            <a:r>
              <a:rPr lang="en-US" sz="16600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Tyranny</a:t>
            </a:r>
            <a:endParaRPr lang="en-US" sz="16600" dirty="0">
              <a:solidFill>
                <a:srgbClr val="FDF3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1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One Wants This.</a:t>
            </a:r>
            <a:endParaRPr lang="en-US" sz="6000" dirty="0">
              <a:solidFill>
                <a:srgbClr val="FDF3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999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4/43/Supreme_Court_US_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" y="764674"/>
            <a:ext cx="9139989" cy="60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4/43/Supreme_Court_US_2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011" y="0"/>
            <a:ext cx="9148011" cy="1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4800600" cy="1143000"/>
          </a:xfrm>
        </p:spPr>
        <p:txBody>
          <a:bodyPr>
            <a:noAutofit/>
          </a:bodyPr>
          <a:lstStyle/>
          <a:p>
            <a:r>
              <a:rPr lang="en-US" sz="12500" dirty="0" smtClean="0">
                <a:solidFill>
                  <a:srgbClr val="F9F8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LIFERS</a:t>
            </a:r>
            <a:endParaRPr lang="en-US" sz="12500" dirty="0">
              <a:solidFill>
                <a:srgbClr val="F9F8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4953000"/>
            <a:ext cx="7992978" cy="609600"/>
          </a:xfrm>
          <a:solidFill>
            <a:schemeClr val="tx1">
              <a:alpha val="45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100" dirty="0" smtClean="0">
                <a:solidFill>
                  <a:srgbClr val="FEF8EC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EF8EC"/>
                </a:solidFill>
              </a:rPr>
              <a:t>With the power to decide what the Constitution says.</a:t>
            </a:r>
            <a:br>
              <a:rPr lang="en-US" b="1" dirty="0" smtClean="0">
                <a:solidFill>
                  <a:srgbClr val="FEF8EC"/>
                </a:solidFill>
              </a:rPr>
            </a:br>
            <a:r>
              <a:rPr lang="en-US" sz="500" dirty="0" smtClean="0">
                <a:solidFill>
                  <a:srgbClr val="FEF8EC"/>
                </a:solidFill>
              </a:rPr>
              <a:t> </a:t>
            </a:r>
            <a:endParaRPr lang="en-US" sz="500" dirty="0">
              <a:solidFill>
                <a:srgbClr val="FEF8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0B89D">
                <a:lumMod val="25000"/>
                <a:lumOff val="75000"/>
              </a:srgbClr>
            </a:gs>
            <a:gs pos="100000">
              <a:srgbClr val="866663">
                <a:lumMod val="40000"/>
                <a:lumOff val="6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381507"/>
              </p:ext>
            </p:extLst>
          </p:nvPr>
        </p:nvGraphicFramePr>
        <p:xfrm>
          <a:off x="0" y="228602"/>
          <a:ext cx="9144000" cy="6400795"/>
        </p:xfrm>
        <a:graphic>
          <a:graphicData uri="http://schemas.openxmlformats.org/drawingml/2006/table">
            <a:tbl>
              <a:tblPr/>
              <a:tblGrid>
                <a:gridCol w="3356810"/>
                <a:gridCol w="2899610"/>
                <a:gridCol w="2887580"/>
              </a:tblGrid>
              <a:tr h="10603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latin typeface="+mj-lt"/>
                          <a:ea typeface="Times New Roman"/>
                          <a:cs typeface="Times New Roman"/>
                        </a:rPr>
                        <a:t>Powers</a:t>
                      </a:r>
                      <a:r>
                        <a:rPr lang="en-US" sz="2800" b="0" baseline="0" dirty="0" smtClean="0">
                          <a:latin typeface="+mj-lt"/>
                          <a:ea typeface="Times New Roman"/>
                          <a:cs typeface="Times New Roman"/>
                        </a:rPr>
                        <a:t> of the Government</a:t>
                      </a:r>
                      <a:endParaRPr lang="en-US" sz="12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678" marR="8678" marT="8678" marB="8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+mj-lt"/>
                          <a:ea typeface="Times New Roman"/>
                          <a:cs typeface="Times New Roman"/>
                        </a:rPr>
                        <a:t>Which Branch Has The Power?</a:t>
                      </a:r>
                      <a:endParaRPr lang="en-US" sz="12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678" marR="8678" marT="8678" marB="8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latin typeface="+mj-lt"/>
                          <a:ea typeface="Times New Roman"/>
                          <a:cs typeface="Times New Roman"/>
                        </a:rPr>
                        <a:t>Branch(</a:t>
                      </a:r>
                      <a:r>
                        <a:rPr lang="en-US" sz="2400" b="0" dirty="0" err="1" smtClean="0">
                          <a:latin typeface="+mj-lt"/>
                          <a:ea typeface="Times New Roman"/>
                          <a:cs typeface="Times New Roman"/>
                        </a:rPr>
                        <a:t>es</a:t>
                      </a:r>
                      <a:r>
                        <a:rPr lang="en-US" sz="2400" b="0" dirty="0" smtClean="0"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2400" b="0" baseline="0" dirty="0" smtClean="0">
                          <a:latin typeface="+mj-lt"/>
                          <a:ea typeface="Times New Roman"/>
                          <a:cs typeface="Times New Roman"/>
                        </a:rPr>
                        <a:t> Checked</a:t>
                      </a:r>
                      <a:r>
                        <a:rPr lang="en-US" sz="2400" b="0" dirty="0">
                          <a:latin typeface="+mj-lt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400" b="0" dirty="0">
                          <a:latin typeface="+mj-lt"/>
                          <a:ea typeface="Times New Roman"/>
                          <a:cs typeface="Times New Roman"/>
                        </a:rPr>
                      </a:br>
                      <a:r>
                        <a:rPr lang="en-US" sz="1100" b="0" dirty="0">
                          <a:latin typeface="+mj-lt"/>
                          <a:ea typeface="Times New Roman"/>
                          <a:cs typeface="Times New Roman"/>
                        </a:rPr>
                        <a:t>(Could be more than one)</a:t>
                      </a:r>
                      <a:endParaRPr lang="en-US" sz="12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678" marR="8678" marT="8678" marB="8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Create </a:t>
                      </a:r>
                      <a:r>
                        <a:rPr lang="en-US" sz="2000" b="0" dirty="0">
                          <a:latin typeface="+mn-lt"/>
                          <a:ea typeface="Times New Roman"/>
                          <a:cs typeface="Times New Roman"/>
                        </a:rPr>
                        <a:t>and pass legislation.  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2880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Veto </a:t>
                      </a:r>
                      <a:r>
                        <a:rPr lang="en-US" sz="2000" b="0" dirty="0">
                          <a:latin typeface="+mn-lt"/>
                          <a:ea typeface="Times New Roman"/>
                          <a:cs typeface="Times New Roman"/>
                        </a:rPr>
                        <a:t>bills.  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2880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800" b="1" dirty="0">
                        <a:latin typeface="Calibri"/>
                        <a:ea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Ratify </a:t>
                      </a:r>
                      <a:r>
                        <a:rPr lang="en-US" sz="2000" b="0" dirty="0">
                          <a:latin typeface="+mn-lt"/>
                          <a:ea typeface="Times New Roman"/>
                          <a:cs typeface="Times New Roman"/>
                        </a:rPr>
                        <a:t>treaties.  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2880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Appoint </a:t>
                      </a:r>
                      <a:r>
                        <a:rPr lang="en-US" sz="2000" b="0" dirty="0">
                          <a:latin typeface="+mn-lt"/>
                          <a:ea typeface="Times New Roman"/>
                          <a:cs typeface="Times New Roman"/>
                        </a:rPr>
                        <a:t>Federal judges.  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2880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Impeachment </a:t>
                      </a: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of federal officials. </a:t>
                      </a:r>
                      <a:endParaRPr lang="en-US" sz="18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2880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dirty="0" smtClean="0">
                          <a:latin typeface="+mn-lt"/>
                          <a:ea typeface="Times New Roman"/>
                          <a:cs typeface="Times New Roman"/>
                        </a:rPr>
                        <a:t>Confirm presidential </a:t>
                      </a:r>
                      <a:r>
                        <a:rPr lang="en-US" sz="1700" b="0" dirty="0">
                          <a:latin typeface="+mn-lt"/>
                          <a:ea typeface="Times New Roman"/>
                          <a:cs typeface="Times New Roman"/>
                        </a:rPr>
                        <a:t>appointments. </a:t>
                      </a:r>
                      <a:endParaRPr lang="en-US" sz="17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2880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Declare </a:t>
                      </a:r>
                      <a:r>
                        <a:rPr lang="en-US" sz="2000" b="0" dirty="0">
                          <a:latin typeface="+mn-lt"/>
                          <a:ea typeface="Times New Roman"/>
                          <a:cs typeface="Times New Roman"/>
                        </a:rPr>
                        <a:t>laws unconstitutional.  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2880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Override </a:t>
                      </a:r>
                      <a:r>
                        <a:rPr lang="en-US" sz="2000" b="0" dirty="0">
                          <a:latin typeface="+mn-lt"/>
                          <a:ea typeface="Times New Roman"/>
                          <a:cs typeface="Times New Roman"/>
                        </a:rPr>
                        <a:t>Presidential Vetoes.  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2880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Judges </a:t>
                      </a:r>
                      <a:r>
                        <a:rPr lang="en-US" sz="2000" b="0" dirty="0">
                          <a:latin typeface="+mn-lt"/>
                          <a:ea typeface="Times New Roman"/>
                          <a:cs typeface="Times New Roman"/>
                        </a:rPr>
                        <a:t>are appointed for life.  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2880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0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Appropriate Money.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2880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78" marR="8678" marT="83313" marB="83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352800" y="1303715"/>
            <a:ext cx="2895600" cy="468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>
                <a:ea typeface="Times New Roman"/>
                <a:cs typeface="Times New Roman"/>
              </a:rPr>
              <a:t>Legislative  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0821" y="2350461"/>
            <a:ext cx="2895600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>
                <a:ea typeface="Times New Roman"/>
                <a:cs typeface="Times New Roman"/>
              </a:rPr>
              <a:t>Legislative  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2747" y="3445335"/>
            <a:ext cx="2895600" cy="468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>
                <a:ea typeface="Times New Roman"/>
                <a:cs typeface="Times New Roman"/>
              </a:rPr>
              <a:t>Legislative  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2747" y="3958390"/>
            <a:ext cx="2895600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>
                <a:ea typeface="Times New Roman"/>
                <a:cs typeface="Times New Roman"/>
              </a:rPr>
              <a:t>Legislative  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0821" y="5037515"/>
            <a:ext cx="2895600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>
                <a:ea typeface="Times New Roman"/>
                <a:cs typeface="Times New Roman"/>
              </a:rPr>
              <a:t>Legislative  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2800" y="6116054"/>
            <a:ext cx="2895600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>
                <a:ea typeface="Times New Roman"/>
                <a:cs typeface="Times New Roman"/>
              </a:rPr>
              <a:t>Legislative  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60821" y="5582654"/>
            <a:ext cx="2895600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smtClean="0">
                <a:ea typeface="Times New Roman"/>
                <a:cs typeface="Times New Roman"/>
              </a:rPr>
              <a:t>Judicial</a:t>
            </a:r>
            <a:r>
              <a:rPr lang="en-US" sz="2200" dirty="0">
                <a:ea typeface="Times New Roman"/>
                <a:cs typeface="Times New Roman"/>
              </a:rPr>
              <a:t>  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60821" y="4524167"/>
            <a:ext cx="2895600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smtClean="0">
                <a:ea typeface="Times New Roman"/>
                <a:cs typeface="Times New Roman"/>
              </a:rPr>
              <a:t>Judicial</a:t>
            </a:r>
            <a:r>
              <a:rPr lang="en-US" sz="2200" dirty="0">
                <a:ea typeface="Times New Roman"/>
                <a:cs typeface="Times New Roman"/>
              </a:rPr>
              <a:t>  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52799" y="1808746"/>
            <a:ext cx="2875547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smtClean="0">
                <a:ea typeface="Times New Roman"/>
                <a:cs typeface="Times New Roman"/>
              </a:rPr>
              <a:t>Executive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42773" y="2892176"/>
            <a:ext cx="2875547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smtClean="0">
                <a:ea typeface="Times New Roman"/>
                <a:cs typeface="Times New Roman"/>
              </a:rPr>
              <a:t>Executive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48400" y="1311735"/>
            <a:ext cx="2895600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smtClean="0">
                <a:ea typeface="Times New Roman"/>
                <a:cs typeface="Times New Roman"/>
              </a:rPr>
              <a:t>Executive / Judicial</a:t>
            </a:r>
            <a:r>
              <a:rPr lang="en-US" sz="2200" dirty="0">
                <a:ea typeface="Times New Roman"/>
                <a:cs typeface="Times New Roman"/>
              </a:rPr>
              <a:t>  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82489" y="3445041"/>
            <a:ext cx="2861511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smtClean="0">
                <a:ea typeface="Times New Roman"/>
                <a:cs typeface="Times New Roman"/>
              </a:rPr>
              <a:t>Executive / Judicial</a:t>
            </a:r>
            <a:r>
              <a:rPr lang="en-US" sz="2200" dirty="0">
                <a:ea typeface="Times New Roman"/>
                <a:cs typeface="Times New Roman"/>
              </a:rPr>
              <a:t>  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67450" y="3958390"/>
            <a:ext cx="2861511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smtClean="0">
                <a:ea typeface="Times New Roman"/>
                <a:cs typeface="Times New Roman"/>
              </a:rPr>
              <a:t>Executive / Judicial</a:t>
            </a:r>
            <a:r>
              <a:rPr lang="en-US" sz="2200" dirty="0">
                <a:ea typeface="Times New Roman"/>
                <a:cs typeface="Times New Roman"/>
              </a:rPr>
              <a:t>  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6394" y="5570621"/>
            <a:ext cx="2861511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smtClean="0">
                <a:ea typeface="Times New Roman"/>
                <a:cs typeface="Times New Roman"/>
              </a:rPr>
              <a:t>Executive / Legislative</a:t>
            </a:r>
            <a:r>
              <a:rPr lang="en-US" sz="2200" dirty="0">
                <a:ea typeface="Times New Roman"/>
                <a:cs typeface="Times New Roman"/>
              </a:rPr>
              <a:t>  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48400" y="5037515"/>
            <a:ext cx="2875547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smtClean="0">
                <a:ea typeface="Times New Roman"/>
                <a:cs typeface="Times New Roman"/>
              </a:rPr>
              <a:t>Executive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68453" y="6108177"/>
            <a:ext cx="2875547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smtClean="0">
                <a:ea typeface="Times New Roman"/>
                <a:cs typeface="Times New Roman"/>
              </a:rPr>
              <a:t>Executive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68453" y="2900341"/>
            <a:ext cx="2875547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smtClean="0">
                <a:ea typeface="Times New Roman"/>
                <a:cs typeface="Times New Roman"/>
              </a:rPr>
              <a:t>Judicial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65444" y="1808745"/>
            <a:ext cx="2895600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>
                <a:ea typeface="Times New Roman"/>
                <a:cs typeface="Times New Roman"/>
              </a:rPr>
              <a:t>Legislative  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45391" y="2348307"/>
            <a:ext cx="2875547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 smtClean="0">
                <a:ea typeface="Times New Roman"/>
                <a:cs typeface="Times New Roman"/>
              </a:rPr>
              <a:t>Executive</a:t>
            </a: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8400" y="4528182"/>
            <a:ext cx="2895600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>
                <a:ea typeface="Times New Roman"/>
                <a:cs typeface="Times New Roman"/>
              </a:rPr>
              <a:t>Legislative  </a:t>
            </a:r>
            <a:endParaRPr lang="en-US" sz="2200" dirty="0">
              <a:ea typeface="Calibri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41726"/>
            </a:gs>
            <a:gs pos="21000">
              <a:srgbClr val="39426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638"/>
            <a:ext cx="9144000" cy="1477962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Bill of Rights</a:t>
            </a:r>
            <a:endParaRPr lang="en-US" sz="8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560637"/>
            <a:ext cx="4419600" cy="3611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Bill of Rights was intended to protect the rights of </a:t>
            </a:r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PEOPLE </a:t>
            </a:r>
            <a:r>
              <a:rPr 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STATES </a:t>
            </a:r>
            <a:r>
              <a:rPr 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being violated by the federal government.</a:t>
            </a:r>
            <a:endParaRPr lang="en-US" sz="3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s://upload.wikimedia.org/wikipedia/commons/thumb/7/79/Bill_of_Rights_Pg1of1_AC.jpg/722px-Bill_of_Rights_Pg1of1_AC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DFE"/>
              </a:clrFrom>
              <a:clrTo>
                <a:srgbClr val="F9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3388529" cy="360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543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E1017"/>
            </a:gs>
            <a:gs pos="21000">
              <a:srgbClr val="9A0B1E">
                <a:lumMod val="83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477962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Amendments</a:t>
            </a:r>
            <a:endParaRPr lang="en-US" sz="115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299" y="2576085"/>
            <a:ext cx="3581400" cy="3611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original constitution </a:t>
            </a:r>
            <a:r>
              <a:rPr lang="en-US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</a:t>
            </a:r>
            <a:r>
              <a:rPr lang="en-US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include a Bill of Rights.</a:t>
            </a:r>
            <a:endParaRPr lang="en-US" sz="44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s://upload.wikimedia.org/wikipedia/commons/thumb/6/6c/Constitution_of_the_United_States%2C_page_1.jpg/634px-Constitution_of_the_United_States%2C_page_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3234920" cy="39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&quot;No&quot; Symbol 3"/>
          <p:cNvSpPr/>
          <p:nvPr/>
        </p:nvSpPr>
        <p:spPr>
          <a:xfrm>
            <a:off x="4589260" y="2895600"/>
            <a:ext cx="3810000" cy="2972535"/>
          </a:xfrm>
          <a:prstGeom prst="noSmoking">
            <a:avLst>
              <a:gd name="adj" fmla="val 1184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6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41726"/>
            </a:gs>
            <a:gs pos="21000">
              <a:srgbClr val="39426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upload.wikimedia.org/wikipedia/commons/d/df/Amendment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2150134"/>
            <a:ext cx="9156032" cy="6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2714"/>
            <a:ext cx="7772400" cy="1143000"/>
          </a:xfrm>
        </p:spPr>
        <p:txBody>
          <a:bodyPr>
            <a:noAutofit/>
          </a:bodyPr>
          <a:lstStyle/>
          <a:p>
            <a:pPr algn="l"/>
            <a:r>
              <a:rPr lang="en-US" sz="9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Amendment I</a:t>
            </a:r>
            <a:endParaRPr lang="en-US" sz="9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935705"/>
            <a:ext cx="6934200" cy="36174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Congress shall make no law respecting an establishment of religion, or prohibiting the free exercise thereof; or abridging the freedom of speech, or of the press; or the right of the people peaceably to assemble, and to petition the Government for a redress of grievances.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1425714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The Right to Free Expression</a:t>
            </a:r>
            <a:endParaRPr lang="en-US" sz="4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9400" y="6427113"/>
            <a:ext cx="5867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smtClean="0">
                <a:solidFill>
                  <a:schemeClr val="bg2"/>
                </a:solidFill>
              </a:rPr>
              <a:t>Praying icon designed by Cristiano </a:t>
            </a:r>
            <a:r>
              <a:rPr lang="en-US" sz="1100" dirty="0" err="1" smtClean="0">
                <a:solidFill>
                  <a:schemeClr val="bg2"/>
                </a:solidFill>
              </a:rPr>
              <a:t>Zoucas</a:t>
            </a:r>
            <a:r>
              <a:rPr lang="en-US" sz="1100" dirty="0" smtClean="0">
                <a:solidFill>
                  <a:schemeClr val="bg2"/>
                </a:solidFill>
              </a:rPr>
              <a:t> from </a:t>
            </a:r>
            <a:r>
              <a:rPr lang="en-US" sz="1100" dirty="0">
                <a:solidFill>
                  <a:schemeClr val="bg2"/>
                </a:solidFill>
              </a:rPr>
              <a:t>the Noun </a:t>
            </a:r>
            <a:r>
              <a:rPr lang="en-US" sz="1100" dirty="0" smtClean="0">
                <a:solidFill>
                  <a:schemeClr val="bg2"/>
                </a:solidFill>
              </a:rPr>
              <a:t>Project</a:t>
            </a:r>
          </a:p>
          <a:p>
            <a:pPr algn="r"/>
            <a:r>
              <a:rPr lang="en-US" sz="1100" dirty="0">
                <a:solidFill>
                  <a:schemeClr val="bg2"/>
                </a:solidFill>
              </a:rPr>
              <a:t>Speaker icon designed by </a:t>
            </a:r>
            <a:r>
              <a:rPr lang="en-US" sz="1100" dirty="0" err="1">
                <a:solidFill>
                  <a:schemeClr val="bg2"/>
                </a:solidFill>
              </a:rPr>
              <a:t>Magicon</a:t>
            </a:r>
            <a:r>
              <a:rPr lang="en-US" sz="1100" dirty="0">
                <a:solidFill>
                  <a:schemeClr val="bg2"/>
                </a:solidFill>
              </a:rPr>
              <a:t> from the Noun </a:t>
            </a:r>
            <a:r>
              <a:rPr lang="en-US" sz="1100" dirty="0" smtClean="0">
                <a:solidFill>
                  <a:schemeClr val="bg2"/>
                </a:solidFill>
              </a:rPr>
              <a:t>Project</a:t>
            </a:r>
            <a:endParaRPr lang="en-US" sz="1100" dirty="0">
              <a:solidFill>
                <a:schemeClr val="bg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776" r="6646" b="13421"/>
          <a:stretch/>
        </p:blipFill>
        <p:spPr>
          <a:xfrm>
            <a:off x="0" y="4724400"/>
            <a:ext cx="182880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8458" r="17104" b="15241"/>
          <a:stretch/>
        </p:blipFill>
        <p:spPr>
          <a:xfrm>
            <a:off x="247650" y="2894192"/>
            <a:ext cx="1333500" cy="175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44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41726"/>
            </a:gs>
            <a:gs pos="21000">
              <a:srgbClr val="39426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2714"/>
            <a:ext cx="7772400" cy="1143000"/>
          </a:xfrm>
        </p:spPr>
        <p:txBody>
          <a:bodyPr>
            <a:noAutofit/>
          </a:bodyPr>
          <a:lstStyle/>
          <a:p>
            <a:pPr algn="l"/>
            <a:r>
              <a:rPr lang="en-US" sz="9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Amendment I</a:t>
            </a:r>
            <a:endParaRPr lang="en-US" sz="9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935705"/>
            <a:ext cx="7162800" cy="36174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SPEECH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ASSEMBLY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PETITION</a:t>
            </a:r>
            <a:endParaRPr lang="en-US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9400" y="6596390"/>
            <a:ext cx="5867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smtClean="0">
                <a:solidFill>
                  <a:schemeClr val="bg2"/>
                </a:solidFill>
              </a:rPr>
              <a:t>icon designed </a:t>
            </a:r>
            <a:r>
              <a:rPr lang="en-US" sz="1100" dirty="0" err="1" smtClean="0">
                <a:solidFill>
                  <a:schemeClr val="bg2"/>
                </a:solidFill>
              </a:rPr>
              <a:t>byfrom</a:t>
            </a:r>
            <a:r>
              <a:rPr lang="en-US" sz="1100" dirty="0" smtClean="0">
                <a:solidFill>
                  <a:schemeClr val="bg2"/>
                </a:solidFill>
              </a:rPr>
              <a:t> </a:t>
            </a:r>
            <a:r>
              <a:rPr lang="en-US" sz="1100" dirty="0">
                <a:solidFill>
                  <a:schemeClr val="bg2"/>
                </a:solidFill>
              </a:rPr>
              <a:t>the Noun Project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1425714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The Right to Free Expression</a:t>
            </a:r>
            <a:endParaRPr lang="en-US" sz="4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776" r="6646" b="13421"/>
          <a:stretch/>
        </p:blipFill>
        <p:spPr>
          <a:xfrm>
            <a:off x="0" y="4724400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8458" r="17104" b="15241"/>
          <a:stretch/>
        </p:blipFill>
        <p:spPr>
          <a:xfrm>
            <a:off x="247650" y="2894192"/>
            <a:ext cx="1333500" cy="1754008"/>
          </a:xfrm>
          <a:prstGeom prst="rect">
            <a:avLst/>
          </a:prstGeom>
        </p:spPr>
      </p:pic>
      <p:pic>
        <p:nvPicPr>
          <p:cNvPr id="11" name="Picture 6" descr="https://upload.wikimedia.org/wikipedia/commons/d/df/Amendment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2150134"/>
            <a:ext cx="9156032" cy="6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216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E1017"/>
            </a:gs>
            <a:gs pos="21000">
              <a:srgbClr val="9A0B1E">
                <a:lumMod val="83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1/18/SecondAmendentoftheUnitedStatesConstit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5"/>
          <a:stretch/>
        </p:blipFill>
        <p:spPr bwMode="auto">
          <a:xfrm>
            <a:off x="0" y="2260979"/>
            <a:ext cx="9144000" cy="3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2714"/>
            <a:ext cx="7772400" cy="1143000"/>
          </a:xfrm>
        </p:spPr>
        <p:txBody>
          <a:bodyPr>
            <a:noAutofit/>
          </a:bodyPr>
          <a:lstStyle/>
          <a:p>
            <a:pPr algn="l"/>
            <a:r>
              <a:rPr lang="en-US" sz="9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Amendment II</a:t>
            </a:r>
            <a:endParaRPr lang="en-US" sz="9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935705"/>
            <a:ext cx="6934200" cy="36174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well regulated Militia, being necessary to the security of a free State, the right of the people to keep and bear Arms, shall not be infringed.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6359" t="15844" r="39044" b="13201"/>
          <a:stretch/>
        </p:blipFill>
        <p:spPr>
          <a:xfrm flipH="1">
            <a:off x="76200" y="2911642"/>
            <a:ext cx="1600200" cy="3276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19400" y="6596390"/>
            <a:ext cx="5867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smtClean="0">
                <a:solidFill>
                  <a:schemeClr val="bg2"/>
                </a:solidFill>
              </a:rPr>
              <a:t>Pistol icon designed </a:t>
            </a:r>
            <a:r>
              <a:rPr lang="en-US" sz="1100" dirty="0">
                <a:solidFill>
                  <a:schemeClr val="bg2"/>
                </a:solidFill>
              </a:rPr>
              <a:t>by  Misha </a:t>
            </a:r>
            <a:r>
              <a:rPr lang="en-US" sz="1100" dirty="0" err="1">
                <a:solidFill>
                  <a:schemeClr val="bg2"/>
                </a:solidFill>
              </a:rPr>
              <a:t>Petrishchev</a:t>
            </a:r>
            <a:r>
              <a:rPr lang="en-US" sz="1100" dirty="0">
                <a:solidFill>
                  <a:schemeClr val="bg2"/>
                </a:solidFill>
              </a:rPr>
              <a:t> from the Noun Project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7400" y="1425714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The Right to Keep &amp; Bear Arms</a:t>
            </a:r>
            <a:endParaRPr lang="en-US" sz="40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828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accent4">
                <a:lumMod val="50000"/>
              </a:schemeClr>
            </a:gs>
            <a:gs pos="100000">
              <a:schemeClr val="accent4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d/d7/Amendment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8921"/>
            <a:ext cx="9144000" cy="59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2714"/>
            <a:ext cx="7772400" cy="1143000"/>
          </a:xfrm>
        </p:spPr>
        <p:txBody>
          <a:bodyPr>
            <a:noAutofit/>
          </a:bodyPr>
          <a:lstStyle/>
          <a:p>
            <a:pPr algn="l"/>
            <a:r>
              <a:rPr lang="en-US" sz="9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Amendment IV</a:t>
            </a:r>
            <a:endParaRPr lang="en-US" sz="9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2935705"/>
            <a:ext cx="6629400" cy="36174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right of the people to be secure in their persons, houses, papers, and effects</a:t>
            </a:r>
            <a:r>
              <a:rPr lang="en-US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against unreasonable searches and seizures, shall not be </a:t>
            </a:r>
            <a:r>
              <a:rPr lang="en-US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violated…</a:t>
            </a:r>
            <a:endParaRPr lang="en-US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9400" y="6596390"/>
            <a:ext cx="5867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smtClean="0">
                <a:solidFill>
                  <a:schemeClr val="bg2"/>
                </a:solidFill>
              </a:rPr>
              <a:t>Lock icon designed </a:t>
            </a:r>
            <a:r>
              <a:rPr lang="en-US" sz="1100" dirty="0">
                <a:solidFill>
                  <a:schemeClr val="bg2"/>
                </a:solidFill>
              </a:rPr>
              <a:t>by  </a:t>
            </a:r>
            <a:r>
              <a:rPr lang="en-US" sz="1100" dirty="0" smtClean="0">
                <a:solidFill>
                  <a:schemeClr val="bg2"/>
                </a:solidFill>
              </a:rPr>
              <a:t>Alexander Smith</a:t>
            </a:r>
            <a:r>
              <a:rPr lang="en-US" sz="1100" dirty="0">
                <a:solidFill>
                  <a:schemeClr val="bg2"/>
                </a:solidFill>
              </a:rPr>
              <a:t> from the Noun Project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7400" y="1425714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Protection of Private Property</a:t>
            </a:r>
            <a:endParaRPr lang="en-US" sz="40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276600"/>
            <a:ext cx="1953245" cy="233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80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21000">
              <a:schemeClr val="tx1">
                <a:lumMod val="75000"/>
                <a:lumOff val="2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819400"/>
            <a:ext cx="6324600" cy="3581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powers not delegated to the United States by the Constitution, nor prohibited by it to the States, are reserved to the States respectively, or to the people.</a:t>
            </a:r>
          </a:p>
        </p:txBody>
      </p:sp>
      <p:pic>
        <p:nvPicPr>
          <p:cNvPr id="1026" name="Picture 2" descr="https://upload.wikimedia.org/wikipedia/commons/5/57/Amendment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30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82714"/>
            <a:ext cx="7772400" cy="1143000"/>
          </a:xfrm>
        </p:spPr>
        <p:txBody>
          <a:bodyPr>
            <a:noAutofit/>
          </a:bodyPr>
          <a:lstStyle/>
          <a:p>
            <a:pPr algn="l"/>
            <a:r>
              <a:rPr lang="en-US" sz="9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Amendment X</a:t>
            </a:r>
            <a:endParaRPr lang="en-US" sz="9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9400" y="6596390"/>
            <a:ext cx="5867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smtClean="0">
                <a:solidFill>
                  <a:schemeClr val="bg2"/>
                </a:solidFill>
              </a:rPr>
              <a:t>State icons designed </a:t>
            </a:r>
            <a:r>
              <a:rPr lang="en-US" sz="1100" dirty="0">
                <a:solidFill>
                  <a:schemeClr val="bg2"/>
                </a:solidFill>
              </a:rPr>
              <a:t>by Ted </a:t>
            </a:r>
            <a:r>
              <a:rPr lang="en-US" sz="1100" dirty="0" err="1">
                <a:solidFill>
                  <a:schemeClr val="bg2"/>
                </a:solidFill>
              </a:rPr>
              <a:t>Grajeda</a:t>
            </a:r>
            <a:r>
              <a:rPr lang="en-US" sz="1100" dirty="0">
                <a:solidFill>
                  <a:schemeClr val="bg2"/>
                </a:solidFill>
              </a:rPr>
              <a:t> from the Noun Project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6881" y="2763626"/>
            <a:ext cx="1680519" cy="11400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2834" y="3903690"/>
            <a:ext cx="1568611" cy="15686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6881" y="5136989"/>
            <a:ext cx="1721011" cy="17210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7400" y="1425714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The Rights of the States</a:t>
            </a:r>
            <a:endParaRPr lang="en-US" sz="40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498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41726"/>
            </a:gs>
            <a:gs pos="21000">
              <a:srgbClr val="39426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538832"/>
          </a:xfrm>
        </p:spPr>
        <p:txBody>
          <a:bodyPr>
            <a:normAutofit/>
          </a:bodyPr>
          <a:lstStyle/>
          <a:p>
            <a:r>
              <a:rPr lang="en-US" sz="6300" b="1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Limiting the Government</a:t>
            </a:r>
            <a:endParaRPr lang="en-US" sz="6300" b="1" dirty="0">
              <a:solidFill>
                <a:srgbClr val="FDF3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724400" y="1095043"/>
          <a:ext cx="41910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669306" y="3200400"/>
            <a:ext cx="2801807" cy="1864952"/>
            <a:chOff x="5501836" y="3515476"/>
            <a:chExt cx="2801807" cy="18649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836" y="3515476"/>
              <a:ext cx="2801807" cy="186495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422502" y="3625243"/>
              <a:ext cx="18070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DF3DF"/>
                  </a:solidFill>
                </a:rPr>
                <a:t>Photo by </a:t>
              </a:r>
              <a:r>
                <a:rPr lang="en-US" sz="1200" dirty="0" err="1" smtClean="0">
                  <a:solidFill>
                    <a:srgbClr val="FDF3DF"/>
                  </a:solidFill>
                </a:rPr>
                <a:t>Habibah</a:t>
              </a:r>
              <a:r>
                <a:rPr lang="en-US" sz="1200" dirty="0" smtClean="0">
                  <a:solidFill>
                    <a:srgbClr val="FDF3DF"/>
                  </a:solidFill>
                </a:rPr>
                <a:t> </a:t>
              </a:r>
              <a:r>
                <a:rPr lang="en-US" sz="1200" dirty="0" err="1">
                  <a:solidFill>
                    <a:srgbClr val="FDF3DF"/>
                  </a:solidFill>
                </a:rPr>
                <a:t>Agianda</a:t>
              </a:r>
              <a:endParaRPr lang="en-US" sz="1200" dirty="0">
                <a:solidFill>
                  <a:srgbClr val="FDF3DF"/>
                </a:solidFill>
              </a:endParaRPr>
            </a:p>
          </p:txBody>
        </p:sp>
      </p:grpSp>
      <p:pic>
        <p:nvPicPr>
          <p:cNvPr id="1026" name="Picture 2" descr="Bill of Rights Pg1of1 A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1683" r="1595" b="58398"/>
          <a:stretch/>
        </p:blipFill>
        <p:spPr bwMode="auto">
          <a:xfrm>
            <a:off x="5669306" y="5315406"/>
            <a:ext cx="2801807" cy="123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33400" y="2828830"/>
            <a:ext cx="44630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three ways in which the Constitution limits government?</a:t>
            </a:r>
            <a:endParaRPr lang="en-US" sz="44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97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2400" y="76200"/>
            <a:ext cx="5029200" cy="6096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smtClean="0">
                <a:solidFill>
                  <a:srgbClr val="FCEB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Constitution </a:t>
            </a:r>
            <a:r>
              <a:rPr lang="en-US" sz="11500" b="1" dirty="0" smtClean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 </a:t>
            </a:r>
            <a:r>
              <a:rPr lang="en-US" sz="5400" b="1" dirty="0" smtClean="0">
                <a:solidFill>
                  <a:srgbClr val="FCEB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</a:t>
            </a:r>
            <a:br>
              <a:rPr lang="en-US" sz="5400" b="1" dirty="0" smtClean="0">
                <a:solidFill>
                  <a:srgbClr val="FCEB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600" b="1" dirty="0" smtClean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PREVENTS</a:t>
            </a:r>
            <a:r>
              <a:rPr lang="en-US" sz="9600" b="1" dirty="0" smtClean="0"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solidFill>
                  <a:srgbClr val="FCEB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Tyranny</a:t>
            </a:r>
            <a:endParaRPr lang="en-US" sz="5400" b="1" dirty="0">
              <a:solidFill>
                <a:srgbClr val="FCEB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46743" y="6477000"/>
            <a:ext cx="1521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err="1" smtClean="0"/>
              <a:t>Chrishna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081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41726"/>
            </a:gs>
            <a:gs pos="21000">
              <a:srgbClr val="39426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538832"/>
          </a:xfrm>
        </p:spPr>
        <p:txBody>
          <a:bodyPr>
            <a:normAutofit/>
          </a:bodyPr>
          <a:lstStyle/>
          <a:p>
            <a:r>
              <a:rPr lang="en-US" sz="6300" b="1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Limiting the Government</a:t>
            </a:r>
            <a:endParaRPr lang="en-US" sz="6300" b="1" dirty="0">
              <a:solidFill>
                <a:srgbClr val="FDF3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724400" y="1095043"/>
          <a:ext cx="41910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669306" y="3200400"/>
            <a:ext cx="2801807" cy="1864952"/>
            <a:chOff x="5501836" y="3515476"/>
            <a:chExt cx="2801807" cy="18649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836" y="3515476"/>
              <a:ext cx="2801807" cy="186495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422502" y="3625243"/>
              <a:ext cx="18070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DF3DF"/>
                  </a:solidFill>
                </a:rPr>
                <a:t>Photo by </a:t>
              </a:r>
              <a:r>
                <a:rPr lang="en-US" sz="1200" dirty="0" err="1" smtClean="0">
                  <a:solidFill>
                    <a:srgbClr val="FDF3DF"/>
                  </a:solidFill>
                </a:rPr>
                <a:t>Habibah</a:t>
              </a:r>
              <a:r>
                <a:rPr lang="en-US" sz="1200" dirty="0" smtClean="0">
                  <a:solidFill>
                    <a:srgbClr val="FDF3DF"/>
                  </a:solidFill>
                </a:rPr>
                <a:t> </a:t>
              </a:r>
              <a:r>
                <a:rPr lang="en-US" sz="1200" dirty="0" err="1">
                  <a:solidFill>
                    <a:srgbClr val="FDF3DF"/>
                  </a:solidFill>
                </a:rPr>
                <a:t>Agianda</a:t>
              </a:r>
              <a:endParaRPr lang="en-US" sz="1200" dirty="0">
                <a:solidFill>
                  <a:srgbClr val="FDF3DF"/>
                </a:solidFill>
              </a:endParaRPr>
            </a:p>
          </p:txBody>
        </p:sp>
      </p:grpSp>
      <p:pic>
        <p:nvPicPr>
          <p:cNvPr id="1026" name="Picture 2" descr="Bill of Rights Pg1of1 A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1683" r="1595" b="58398"/>
          <a:stretch/>
        </p:blipFill>
        <p:spPr bwMode="auto">
          <a:xfrm>
            <a:off x="5669306" y="5315406"/>
            <a:ext cx="2801807" cy="123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0" y="1371600"/>
            <a:ext cx="35402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Federalism</a:t>
            </a:r>
            <a:endParaRPr lang="en-US" sz="4000" dirty="0">
              <a:solidFill>
                <a:srgbClr val="C050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3809" y="3200400"/>
            <a:ext cx="4069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Checks &amp; Balances</a:t>
            </a:r>
            <a:endParaRPr lang="en-US" sz="4000" dirty="0">
              <a:solidFill>
                <a:srgbClr val="C050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5181600"/>
            <a:ext cx="3890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Bill of Rights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95400" y="232546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federal government has to share power with state governments.</a:t>
            </a:r>
            <a:endParaRPr lang="en-US" b="1" dirty="0">
              <a:solidFill>
                <a:srgbClr val="FDF3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5400" y="387727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one person or group within the federal government has complete control of the government.</a:t>
            </a:r>
            <a:endParaRPr lang="en-US" b="1" dirty="0">
              <a:solidFill>
                <a:srgbClr val="FDF3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5400" y="585847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scope of government is restricted to protect the rights of the people.</a:t>
            </a:r>
            <a:endParaRPr lang="en-US" b="1" dirty="0">
              <a:solidFill>
                <a:srgbClr val="FDF3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981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8" grpId="0"/>
      <p:bldP spid="18" grpId="1"/>
      <p:bldP spid="21" grpId="0"/>
      <p:bldP spid="21" grpId="1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23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41726"/>
            </a:gs>
            <a:gs pos="21000">
              <a:srgbClr val="39426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538832"/>
          </a:xfrm>
        </p:spPr>
        <p:txBody>
          <a:bodyPr>
            <a:normAutofit/>
          </a:bodyPr>
          <a:lstStyle/>
          <a:p>
            <a:r>
              <a:rPr lang="en-US" sz="6300" b="1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Limiting the Government</a:t>
            </a:r>
            <a:endParaRPr lang="en-US" sz="6300" b="1" dirty="0">
              <a:solidFill>
                <a:srgbClr val="FDF3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5426590"/>
              </p:ext>
            </p:extLst>
          </p:nvPr>
        </p:nvGraphicFramePr>
        <p:xfrm>
          <a:off x="4724400" y="1095043"/>
          <a:ext cx="41910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669306" y="3200400"/>
            <a:ext cx="2801807" cy="1864952"/>
            <a:chOff x="5501836" y="3515476"/>
            <a:chExt cx="2801807" cy="18649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836" y="3515476"/>
              <a:ext cx="2801807" cy="186495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422502" y="3625243"/>
              <a:ext cx="18070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DF3DF"/>
                  </a:solidFill>
                </a:rPr>
                <a:t>Photo by </a:t>
              </a:r>
              <a:r>
                <a:rPr lang="en-US" sz="1200" dirty="0" err="1" smtClean="0">
                  <a:solidFill>
                    <a:srgbClr val="FDF3DF"/>
                  </a:solidFill>
                </a:rPr>
                <a:t>Habibah</a:t>
              </a:r>
              <a:r>
                <a:rPr lang="en-US" sz="1200" dirty="0" smtClean="0">
                  <a:solidFill>
                    <a:srgbClr val="FDF3DF"/>
                  </a:solidFill>
                </a:rPr>
                <a:t> </a:t>
              </a:r>
              <a:r>
                <a:rPr lang="en-US" sz="1200" dirty="0" err="1">
                  <a:solidFill>
                    <a:srgbClr val="FDF3DF"/>
                  </a:solidFill>
                </a:rPr>
                <a:t>Agianda</a:t>
              </a:r>
              <a:endParaRPr lang="en-US" sz="1200" dirty="0">
                <a:solidFill>
                  <a:srgbClr val="FDF3DF"/>
                </a:solidFill>
              </a:endParaRPr>
            </a:p>
          </p:txBody>
        </p:sp>
      </p:grpSp>
      <p:pic>
        <p:nvPicPr>
          <p:cNvPr id="1026" name="Picture 2" descr="Bill of Rights Pg1of1 A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1683" r="1595" b="58398"/>
          <a:stretch/>
        </p:blipFill>
        <p:spPr bwMode="auto">
          <a:xfrm>
            <a:off x="5669306" y="5315406"/>
            <a:ext cx="2801807" cy="123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0" y="1371600"/>
            <a:ext cx="35402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Federalism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3809" y="3200400"/>
            <a:ext cx="4069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Checks &amp; Balances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5181600"/>
            <a:ext cx="3890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Bill of Rights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95400" y="232546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federal government has to share power with state governments.</a:t>
            </a:r>
            <a:endParaRPr lang="en-US" b="1" dirty="0">
              <a:solidFill>
                <a:srgbClr val="FDF3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5400" y="387727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one person or group within the federal government has complete control of the government.</a:t>
            </a:r>
            <a:endParaRPr lang="en-US" b="1" dirty="0">
              <a:solidFill>
                <a:srgbClr val="FDF3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5400" y="585847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scope of government is restricted to protect the rights of the people.</a:t>
            </a:r>
            <a:endParaRPr lang="en-US" b="1" dirty="0">
              <a:solidFill>
                <a:srgbClr val="FDF3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C70EA3B-9A66-4E05-97F4-536A08C02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graphicEl>
                                              <a:dgm id="{5C70EA3B-9A66-4E05-97F4-536A08C02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85278E5-BA86-42A9-946B-E3A25A594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graphicEl>
                                              <a:dgm id="{585278E5-BA86-42A9-946B-E3A25A594C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Dgm/>
        </p:bldSub>
      </p:bldGraphic>
      <p:bldP spid="8" grpId="0"/>
      <p:bldP spid="8" grpId="1"/>
      <p:bldP spid="9" grpId="0"/>
      <p:bldP spid="9" grpId="1"/>
      <p:bldP spid="10" grpId="0"/>
      <p:bldP spid="18" grpId="0"/>
      <p:bldP spid="18" grpId="1"/>
      <p:bldP spid="21" grpId="0"/>
      <p:bldP spid="21" grpId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41726">
                <a:lumMod val="0"/>
                <a:lumOff val="100000"/>
              </a:srgbClr>
            </a:gs>
            <a:gs pos="0">
              <a:srgbClr val="39426F">
                <a:lumMod val="26000"/>
                <a:lumOff val="74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28471"/>
            <a:ext cx="5029199" cy="990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Federalism</a:t>
            </a:r>
            <a:endParaRPr lang="en-US" sz="7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746757"/>
              </p:ext>
            </p:extLst>
          </p:nvPr>
        </p:nvGraphicFramePr>
        <p:xfrm>
          <a:off x="76200" y="2130623"/>
          <a:ext cx="8382000" cy="4346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81181" y="381000"/>
            <a:ext cx="44958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Two Levels of Government that </a:t>
            </a:r>
            <a:br>
              <a:rPr lang="en-US" sz="3600" dirty="0" smtClean="0">
                <a:solidFill>
                  <a:schemeClr val="tx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>share power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41726">
                <a:lumMod val="0"/>
                <a:lumOff val="100000"/>
              </a:srgbClr>
            </a:gs>
            <a:gs pos="0">
              <a:srgbClr val="39426F">
                <a:lumMod val="26000"/>
                <a:lumOff val="74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File:Map of federal states.sv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49" r="8368"/>
          <a:stretch/>
        </p:blipFill>
        <p:spPr bwMode="auto">
          <a:xfrm>
            <a:off x="-1" y="1143000"/>
            <a:ext cx="9144001" cy="5486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9530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2">
                    <a:lumMod val="50000"/>
                  </a:schemeClr>
                </a:solidFill>
              </a:rPr>
              <a:t>Federal States</a:t>
            </a:r>
            <a:endParaRPr lang="en-US" sz="6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08939" y="6504801"/>
            <a:ext cx="1458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Map by Lokal_Profil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5124271"/>
            <a:ext cx="47244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"/>
            <a:r>
              <a:rPr lang="en-US" sz="3600" dirty="0" smtClean="0"/>
              <a:t>What do all federal states have in common?</a:t>
            </a:r>
            <a:endParaRPr lang="en-US" sz="36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41726">
                <a:lumMod val="0"/>
                <a:lumOff val="100000"/>
              </a:srgbClr>
            </a:gs>
            <a:gs pos="0">
              <a:srgbClr val="39426F">
                <a:lumMod val="26000"/>
                <a:lumOff val="74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File:Map of federal states.sv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49" r="8368"/>
          <a:stretch/>
        </p:blipFill>
        <p:spPr bwMode="auto">
          <a:xfrm>
            <a:off x="-1" y="1143000"/>
            <a:ext cx="9144001" cy="5486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9530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2">
                    <a:lumMod val="50000"/>
                  </a:schemeClr>
                </a:solidFill>
              </a:rPr>
              <a:t>Federal States</a:t>
            </a:r>
            <a:endParaRPr lang="en-US" sz="6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08939" y="6504801"/>
            <a:ext cx="1458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Map by Lokal_Profil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092065"/>
            <a:ext cx="9144000" cy="984885"/>
          </a:xfrm>
          <a:prstGeom prst="rect">
            <a:avLst/>
          </a:prstGeom>
          <a:solidFill>
            <a:schemeClr val="tx2"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tIns="182880" bIns="182880" rtlCol="0">
            <a:spAutoFit/>
          </a:bodyPr>
          <a:lstStyle/>
          <a:p>
            <a:pPr marL="57150" algn="ctr">
              <a:spcBef>
                <a:spcPts val="600"/>
              </a:spcBef>
              <a:spcAft>
                <a:spcPts val="600"/>
              </a:spcAft>
            </a:pP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federal government’s power is limited.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709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1/1d/James_Madison.jpg/841px-James_Madis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54864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7600" y="0"/>
            <a:ext cx="23622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7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98460" y="838200"/>
            <a:ext cx="524074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  <a:t>“The powers delegated by the proposed Constitution to the federal government, are few and defined. Those which are to remain in the State governments are numerous and indefinite.”</a:t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8FBF3"/>
              </a:solidFill>
              <a:effectLst/>
              <a:uLnTx/>
              <a:uFillTx/>
              <a:latin typeface="IM FELL Double Pica"/>
              <a:ea typeface="+mn-ea"/>
              <a:cs typeface="+mn-cs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dirty="0">
                <a:solidFill>
                  <a:srgbClr val="F8FBF3"/>
                </a:solidFill>
                <a:latin typeface="IM FELL Double Pica"/>
              </a:rPr>
              <a:t>	</a:t>
            </a:r>
            <a:r>
              <a:rPr lang="en-US" sz="2800" dirty="0" smtClean="0">
                <a:solidFill>
                  <a:srgbClr val="F8FBF3"/>
                </a:solidFill>
                <a:latin typeface="IM FELL Double Pica"/>
              </a:rPr>
              <a:t>	   -- 	James Madison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BF3"/>
                </a:solidFill>
                <a:effectLst/>
                <a:uLnTx/>
                <a:uFillTx/>
                <a:latin typeface="IM FELL Double Pica"/>
              </a:rPr>
              <a:t>		Federalist No. 45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2176" y="6254234"/>
            <a:ext cx="5721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 </a:t>
            </a:r>
            <a:r>
              <a:rPr lang="en-US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</a:t>
            </a:r>
            <a:r>
              <a:rPr lang="en-US" dirty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://www.constitution.org/fed/federa45.htm</a:t>
            </a:r>
            <a:r>
              <a:rPr lang="en-US" dirty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351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41726"/>
            </a:gs>
            <a:gs pos="21000">
              <a:srgbClr val="39426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1012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solidFill>
                  <a:srgbClr val="FDF3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FEDERALISM</a:t>
            </a:r>
            <a:endParaRPr lang="en-US" sz="6000" b="1" dirty="0">
              <a:solidFill>
                <a:srgbClr val="FDF3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805138"/>
              </p:ext>
            </p:extLst>
          </p:nvPr>
        </p:nvGraphicFramePr>
        <p:xfrm>
          <a:off x="4724400" y="228600"/>
          <a:ext cx="46482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304800" y="2064603"/>
            <a:ext cx="4800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Sovereignty is constitutionally divided between a central authority and states.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840748"/>
              </p:ext>
            </p:extLst>
          </p:nvPr>
        </p:nvGraphicFramePr>
        <p:xfrm>
          <a:off x="304800" y="3404420"/>
          <a:ext cx="8458200" cy="253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2895600"/>
                <a:gridCol w="2743200"/>
              </a:tblGrid>
              <a:tr h="990600">
                <a:tc>
                  <a:txBody>
                    <a:bodyPr/>
                    <a:lstStyle/>
                    <a:p>
                      <a:pPr marL="804863" indent="0" algn="l"/>
                      <a:r>
                        <a:rPr lang="en-US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DELEGATED </a:t>
                      </a:r>
                      <a:r>
                        <a:rPr 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/>
                      </a:r>
                      <a:br>
                        <a:rPr 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Powers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860425" indent="0" algn="l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ONCURRENT</a:t>
                      </a:r>
                      <a:r>
                        <a:rPr lang="en-US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Powers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804863" indent="0" algn="l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RESERVED </a:t>
                      </a:r>
                      <a:r>
                        <a:rPr 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/>
                      </a:r>
                      <a:br>
                        <a:rPr 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Powers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</a:tr>
              <a:tr h="154858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3" descr="C:\Users\Tom\AppData\Local\Microsoft\Windows\Temporary Internet Files\Content.IE5\51PNCNAR\MP900407172[1]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t="10860" r="5838" b="9068"/>
          <a:stretch/>
        </p:blipFill>
        <p:spPr bwMode="auto">
          <a:xfrm>
            <a:off x="6024059" y="3404420"/>
            <a:ext cx="833732" cy="96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Tom\AppData\Local\Microsoft\Windows\Temporary Internet Files\Content.IE5\OIJICIE5\MP900407173[1]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t="10839" r="7134" b="10685"/>
          <a:stretch/>
        </p:blipFill>
        <p:spPr bwMode="auto">
          <a:xfrm>
            <a:off x="3121660" y="3404420"/>
            <a:ext cx="833732" cy="96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Tom\AppData\Local\Microsoft\Windows\Temporary Internet Files\Content.IE5\DQRHCO83\MP900407175[1]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t="3485" r="16509"/>
          <a:stretch/>
        </p:blipFill>
        <p:spPr bwMode="auto">
          <a:xfrm>
            <a:off x="304800" y="3404421"/>
            <a:ext cx="831570" cy="96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4479443"/>
            <a:ext cx="28529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Powers given to the Federal Government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6064164" y="4493081"/>
            <a:ext cx="26988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prstClr val="black"/>
                </a:solidFill>
              </a:rPr>
              <a:t>Powers kept by the states and people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21660" y="4497092"/>
            <a:ext cx="28529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Powers </a:t>
            </a:r>
            <a:r>
              <a:rPr lang="en-US" sz="2800" dirty="0" smtClean="0">
                <a:solidFill>
                  <a:prstClr val="black"/>
                </a:solidFill>
              </a:rPr>
              <a:t>shared by both levels of Government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17" grpId="0"/>
      <p:bldP spid="1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stitution">
      <a:majorFont>
        <a:latin typeface="Footlight MT Light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LittleJimmy">
      <a:dk1>
        <a:srgbClr val="0A0001"/>
      </a:dk1>
      <a:lt1>
        <a:srgbClr val="FFFFF1"/>
      </a:lt1>
      <a:dk2>
        <a:srgbClr val="260403"/>
      </a:dk2>
      <a:lt2>
        <a:srgbClr val="E7B28A"/>
      </a:lt2>
      <a:accent1>
        <a:srgbClr val="FFFFF1"/>
      </a:accent1>
      <a:accent2>
        <a:srgbClr val="E7B28A"/>
      </a:accent2>
      <a:accent3>
        <a:srgbClr val="7B2C25"/>
      </a:accent3>
      <a:accent4>
        <a:srgbClr val="FFFFF1"/>
      </a:accent4>
      <a:accent5>
        <a:srgbClr val="E7B28A"/>
      </a:accent5>
      <a:accent6>
        <a:srgbClr val="7B2C25"/>
      </a:accent6>
      <a:hlink>
        <a:srgbClr val="E7B28A"/>
      </a:hlink>
      <a:folHlink>
        <a:srgbClr val="7B2C25"/>
      </a:folHlink>
    </a:clrScheme>
    <a:fontScheme name="FELIX Monotype">
      <a:majorFont>
        <a:latin typeface="Felix Titling"/>
        <a:ea typeface=""/>
        <a:cs typeface=""/>
      </a:majorFont>
      <a:minorFont>
        <a:latin typeface="Monotype Corsi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22732</TotalTime>
  <Words>852</Words>
  <Application>Microsoft Office PowerPoint</Application>
  <PresentationFormat>On-screen Show (4:3)</PresentationFormat>
  <Paragraphs>209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Felix Titling</vt:lpstr>
      <vt:lpstr>Footlight MT Light</vt:lpstr>
      <vt:lpstr>Times New Roman</vt:lpstr>
      <vt:lpstr>IM FELL Double Pica</vt:lpstr>
      <vt:lpstr>Monotype Corsiva</vt:lpstr>
      <vt:lpstr>Trebuchet MS</vt:lpstr>
      <vt:lpstr>Arial</vt:lpstr>
      <vt:lpstr>Calibri</vt:lpstr>
      <vt:lpstr>Office Theme</vt:lpstr>
      <vt:lpstr>1_Office Theme</vt:lpstr>
      <vt:lpstr>2_Office Theme</vt:lpstr>
      <vt:lpstr>PRINCIPLES  of the Constitution</vt:lpstr>
      <vt:lpstr>Tyranny</vt:lpstr>
      <vt:lpstr>A Constitution LIMITS Government PREVENTS Tyranny</vt:lpstr>
      <vt:lpstr>Limiting the Government</vt:lpstr>
      <vt:lpstr>Federalism</vt:lpstr>
      <vt:lpstr>Federal States</vt:lpstr>
      <vt:lpstr>Federal States</vt:lpstr>
      <vt:lpstr>PowerPoint Presentation</vt:lpstr>
      <vt:lpstr>FEDERALISM</vt:lpstr>
      <vt:lpstr>Federalism</vt:lpstr>
      <vt:lpstr>PowerPoint Presentation</vt:lpstr>
      <vt:lpstr>PowerPoint Presentation</vt:lpstr>
      <vt:lpstr>PowerPoint Presentation</vt:lpstr>
      <vt:lpstr>Separation of Powers</vt:lpstr>
      <vt:lpstr>Three Branches  of Government</vt:lpstr>
      <vt:lpstr>Checks and Balances</vt:lpstr>
      <vt:lpstr>Checks  and  Balances</vt:lpstr>
      <vt:lpstr>The Veto</vt:lpstr>
      <vt:lpstr>Confirmation Hearings</vt:lpstr>
      <vt:lpstr>LIFERS</vt:lpstr>
      <vt:lpstr>PowerPoint Presentation</vt:lpstr>
      <vt:lpstr>The Bill of Rights</vt:lpstr>
      <vt:lpstr>Amendments</vt:lpstr>
      <vt:lpstr>Amendment I</vt:lpstr>
      <vt:lpstr>Amendment I</vt:lpstr>
      <vt:lpstr>Amendment II</vt:lpstr>
      <vt:lpstr>Amendment IV</vt:lpstr>
      <vt:lpstr>Amendment X</vt:lpstr>
      <vt:lpstr>Limiting the Government</vt:lpstr>
      <vt:lpstr>Limiting the Government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the Constitution</dc:title>
  <dc:creator>Tom Richey</dc:creator>
  <cp:lastModifiedBy>Tom Richey</cp:lastModifiedBy>
  <cp:revision>726</cp:revision>
  <cp:lastPrinted>2012-11-12T22:51:36Z</cp:lastPrinted>
  <dcterms:created xsi:type="dcterms:W3CDTF">2010-09-27T01:33:00Z</dcterms:created>
  <dcterms:modified xsi:type="dcterms:W3CDTF">2016-11-07T15:18:46Z</dcterms:modified>
</cp:coreProperties>
</file>