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75" d="100"/>
          <a:sy n="75" d="100"/>
        </p:scale>
        <p:origin x="1768" y="17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775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 defTabSz="457200">
              <a:defRPr sz="58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40">
                <a:solidFill>
                  <a:srgbClr val="FFFFFF"/>
                </a:solidFill>
              </a:rPr>
              <a:t>APUSH Review: Period 2 (1607 - 1754) In 10 Minutes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Everything You Need To Know About Period 2 In 10 Minutes!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Short Answer Practice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Answer all 3 parts:</a:t>
            </a:r>
          </a:p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a) Briefly explain one goal of English colonization</a:t>
            </a:r>
          </a:p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b) Briefly explain one English goal that differed from other European powers</a:t>
            </a:r>
          </a:p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c) Briefly explain one impact of English colonization in the Americas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Imperial Goals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Spanish: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Tight control, sought to convert Natives and gain gold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Dutch and French: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Sent fewer settlers, established trade alliances with Natives, often intermarried, traded furs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English: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Colonies heavily relied on agriculture (tobacco - Chesapeake), many men and women populated the colonies, often hostile relationships with Natives</a:t>
            </a:r>
          </a:p>
        </p:txBody>
      </p:sp>
      <p:pic>
        <p:nvPicPr>
          <p:cNvPr id="44" name="Fur_traders_in_canada_177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049" y="1049431"/>
            <a:ext cx="5591014" cy="3941665"/>
          </a:xfrm>
          <a:prstGeom prst="rect">
            <a:avLst/>
          </a:prstGeom>
          <a:ln w="88900">
            <a:miter lim="400000"/>
          </a:ln>
        </p:spPr>
      </p:pic>
      <p:pic>
        <p:nvPicPr>
          <p:cNvPr id="45" name="587px-Chute_tobac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049" y="476250"/>
            <a:ext cx="5625401" cy="5740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5" animBg="1" advAuto="0"/>
      <p:bldP spid="44" grpId="2" animBg="1" advAuto="0"/>
      <p:bldP spid="44" grpId="4" animBg="1" advAuto="0"/>
      <p:bldP spid="45" grpId="3" animBg="1" advAuto="0"/>
      <p:bldP spid="45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British Colonies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British colonists rarely intermarried with Natives and Africans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Rigid social hierarchy developed</a:t>
            </a:r>
          </a:p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Emergence of the Atlantic Slave Trade was caused by: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Racial superiority, lack of indentured servants (post-Bacon’s Rebellion in 1676), Natives were harder to enslave, and European demand for goods</a:t>
            </a:r>
          </a:p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Impacts of African Slavery?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Desire for more land - conflicts with Natives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Africans used covert (passive) and overt forms of resistance</a:t>
            </a:r>
          </a:p>
        </p:txBody>
      </p:sp>
      <p:pic>
        <p:nvPicPr>
          <p:cNvPr id="49" name="416px-Slave_ship_diagr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1401" y="108560"/>
            <a:ext cx="3786357" cy="545198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build="p" bldLvl="5" animBg="1" advAuto="0"/>
      <p:bldP spid="49" grpId="2" animBg="1" advAuto="0"/>
      <p:bldP spid="49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18227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British Colonies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1783556"/>
            <a:ext cx="10464800" cy="7205266"/>
          </a:xfrm>
          <a:prstGeom prst="rect">
            <a:avLst/>
          </a:prstGeom>
        </p:spPr>
        <p:txBody>
          <a:bodyPr/>
          <a:lstStyle/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New England: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Puritans that sought to establish a like-minded (homogeneous) community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Mixed economy - agriculture and trade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Longer life-expectancy, more families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Middle Colonies: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Religiously, ethnically, and demographically diverse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Crops - cereal (grains)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Southern: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Chesapeake (MD and VA) and North Carolina - tobacco - labor-intensive </a:t>
            </a:r>
          </a:p>
          <a:p>
            <a:pPr marL="737234" lvl="2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Relied on indentured servants initially, later slavery (Post-Bacon’s Rebellion)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Atlantic seaboard (South Carolina) and West Indies: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Long growing season, heavy use of slave labor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Staple crops - (rice), as well as sugar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Slaves often made up most of the population</a:t>
            </a:r>
          </a:p>
        </p:txBody>
      </p:sp>
      <p:pic>
        <p:nvPicPr>
          <p:cNvPr id="53" name="520px-William_Penn_at_22_16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3635" y="1384300"/>
            <a:ext cx="3734865" cy="4309459"/>
          </a:xfrm>
          <a:prstGeom prst="rect">
            <a:avLst/>
          </a:prstGeom>
          <a:ln w="88900">
            <a:miter lim="400000"/>
          </a:ln>
        </p:spPr>
      </p:pic>
      <p:pic>
        <p:nvPicPr>
          <p:cNvPr id="54" name="1670_virginia_tobacco_slave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009" y="1835150"/>
            <a:ext cx="7444241" cy="387701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build="p" bldLvl="5" animBg="1" advAuto="0"/>
      <p:bldP spid="53" grpId="2" animBg="1" advAuto="0"/>
      <p:bldP spid="53" grpId="4" animBg="1" advAuto="0"/>
      <p:bldP spid="54" grpId="3" animBg="1" advAuto="0"/>
      <p:bldP spid="54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Conflicts in the Americas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344" lvl="0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Colonies focused on goods that were valued in Europe (fur, tobacco)</a:t>
            </a:r>
          </a:p>
          <a:p>
            <a:pPr marL="474344" lvl="0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Colonists had different goals than European leaders:</a:t>
            </a:r>
          </a:p>
          <a:p>
            <a:pPr marL="948689" lvl="1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Helped promote mistrust</a:t>
            </a:r>
          </a:p>
          <a:p>
            <a:pPr marL="948689" lvl="1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Colonists were upset over:</a:t>
            </a:r>
          </a:p>
          <a:p>
            <a:pPr marL="1423034" lvl="2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Territorial settlement, frontier defense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and Native Clashes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4325" lvl="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Diseases ravaged Native communities</a:t>
            </a:r>
          </a:p>
          <a:p>
            <a:pPr marL="314325" lvl="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Pueblo Revolt (1680):</a:t>
            </a:r>
          </a:p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Spanish sought to suppress Native practices inconsistent with Christianity</a:t>
            </a:r>
          </a:p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Pueblos revolted, expelled the Spanish for over 10 years</a:t>
            </a:r>
          </a:p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The Spanish regained control, advocated the religious assimilation of Natives</a:t>
            </a:r>
          </a:p>
          <a:p>
            <a:pPr marL="314325" lvl="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Native American Warfare:</a:t>
            </a:r>
          </a:p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Became more destructive due to:</a:t>
            </a:r>
          </a:p>
          <a:p>
            <a:pPr marL="942975" lvl="2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Deadlier weapons (guns) and alcohol</a:t>
            </a:r>
          </a:p>
        </p:txBody>
      </p:sp>
      <p:pic>
        <p:nvPicPr>
          <p:cNvPr id="61" name="800px-Palace_of_the_Governors_and_Our_Lady_of_Victory_Procession,_Santa_Fe,_New_Mexic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5386" y="1327150"/>
            <a:ext cx="5700514" cy="362695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build="p" bldLvl="5" animBg="1" advAuto="0"/>
      <p:bldP spid="61" grpId="2" animBg="1" advAuto="0"/>
      <p:bldP spid="61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6479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79">
                <a:solidFill>
                  <a:srgbClr val="FFFFFF"/>
                </a:solidFill>
              </a:rPr>
              <a:t>Impacts of Exchanges on North America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Exchange of European and New World goods increased significantly</a:t>
            </a:r>
          </a:p>
          <a:p>
            <a:pPr marL="1051560" lvl="1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Slaves, tobacco, rice, etc. </a:t>
            </a:r>
          </a:p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Anglicization of the British colonies:</a:t>
            </a:r>
          </a:p>
          <a:p>
            <a:pPr marL="1051560" lvl="1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Trans-Atlantic print culture, Protestant evangelism, Enlightenment, etc.</a:t>
            </a:r>
          </a:p>
        </p:txBody>
      </p:sp>
      <p:pic>
        <p:nvPicPr>
          <p:cNvPr id="65" name="460px-Locke-John-LO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0080" y="336550"/>
            <a:ext cx="3915120" cy="509816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  <p:bldP spid="65" grpId="2" animBg="1" advAuto="0"/>
      <p:bldP spid="65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British-Colonial Relations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38596" y="2355155"/>
            <a:ext cx="11683753" cy="6684269"/>
          </a:xfrm>
          <a:prstGeom prst="rect">
            <a:avLst/>
          </a:prstGeom>
        </p:spPr>
        <p:txBody>
          <a:bodyPr/>
          <a:lstStyle/>
          <a:p>
            <a:pPr marL="285750" lvl="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Similar laws, cultures, institutions, and government developed within the British colonies</a:t>
            </a:r>
          </a:p>
          <a:p>
            <a:pPr marL="285750" lvl="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Britain sought mercantilist policies:</a:t>
            </a:r>
          </a:p>
          <a:p>
            <a:pPr marL="571500" lvl="1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Making $ for the Mother country</a:t>
            </a:r>
          </a:p>
          <a:p>
            <a:pPr marL="571500" lvl="1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However, this was not always successful: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Colonial resistance - smuggling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Britain’s policy of salutary neglect - British indifference</a:t>
            </a:r>
          </a:p>
          <a:p>
            <a:pPr marL="571500" lvl="1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Colonial arguments for resistance?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Self-government, lack of representation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Enlightenment ideas - liberty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Religious independence and diversity - less importance of Anglican Church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Perceived corruption in British imperial system</a:t>
            </a:r>
          </a:p>
        </p:txBody>
      </p:sp>
      <p:pic>
        <p:nvPicPr>
          <p:cNvPr id="69" name="EdmundBurke177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2454" y="673100"/>
            <a:ext cx="4022447" cy="478862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uild="p" bldLvl="5" animBg="1" advAuto="0"/>
      <p:bldP spid="69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Quick Recap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Spanish, French, Dutch, and English imperial goals and relations with Natives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Reasons for Atlantic-trade and increase in slavery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British colonies - economy, population characteristics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Colonial v. Imperial goals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Pueblo Revolt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Early resistance by British colonies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Macintosh PowerPoint</Application>
  <PresentationFormat>Custom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Chalkduster</vt:lpstr>
      <vt:lpstr>Helvetica Neue</vt:lpstr>
      <vt:lpstr>Helvetica Neue Medium</vt:lpstr>
      <vt:lpstr>Chalkboard</vt:lpstr>
      <vt:lpstr>APUSH Review: Period 2 (1607 - 1754) In 10 Minutes</vt:lpstr>
      <vt:lpstr>European Imperial Goals</vt:lpstr>
      <vt:lpstr>British Colonies</vt:lpstr>
      <vt:lpstr>British Colonies</vt:lpstr>
      <vt:lpstr>European Conflicts in the Americas</vt:lpstr>
      <vt:lpstr>European and Native Clashes</vt:lpstr>
      <vt:lpstr>Impacts of Exchanges on North America</vt:lpstr>
      <vt:lpstr>British-Colonial Relations</vt:lpstr>
      <vt:lpstr>Quick Recap</vt:lpstr>
      <vt:lpstr>Short Answer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2 (1607 - 1754) In 10 Minutes</dc:title>
  <cp:lastModifiedBy>michael tuttle</cp:lastModifiedBy>
  <cp:revision>2</cp:revision>
  <dcterms:created xsi:type="dcterms:W3CDTF">2016-04-29T13:13:47Z</dcterms:created>
  <dcterms:modified xsi:type="dcterms:W3CDTF">2016-04-29T22:32:48Z</dcterms:modified>
</cp:coreProperties>
</file>