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75" d="100"/>
          <a:sy n="75" d="100"/>
        </p:scale>
        <p:origin x="1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051596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919">
                <a:solidFill>
                  <a:srgbClr val="FFFFFF"/>
                </a:solidFill>
              </a:rPr>
              <a:t>APUSH Review: Period 5 In 10 minutes!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Everything You Need To Know About Period 5 in 10 minutes!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Short Answer Practice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0623" lvl="0" indent="-420623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FFFFFF"/>
                </a:solidFill>
              </a:rPr>
              <a:t>Answer All 3 Parts:</a:t>
            </a:r>
          </a:p>
          <a:p>
            <a:pPr marL="630935" lvl="0" indent="-630935" defTabSz="537463">
              <a:spcBef>
                <a:spcPts val="3800"/>
              </a:spcBef>
              <a:buSzPct val="100000"/>
              <a:buAutoNum type="alphaUcPeriod"/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FFFFFF"/>
                </a:solidFill>
              </a:rPr>
              <a:t>Briefly explain one political or social impact brought about by one of the Reconstruction amendments</a:t>
            </a:r>
          </a:p>
          <a:p>
            <a:pPr marL="630935" lvl="0" indent="-630935" defTabSz="537463">
              <a:spcBef>
                <a:spcPts val="3800"/>
              </a:spcBef>
              <a:buSzPct val="100000"/>
              <a:buAutoNum type="alphaUcPeriod"/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FFFFFF"/>
                </a:solidFill>
              </a:rPr>
              <a:t>Briefly explain one way Southern societies sought to limit the power of the amendment chosen in part a</a:t>
            </a:r>
          </a:p>
          <a:p>
            <a:pPr marL="630935" lvl="0" indent="-630935" defTabSz="537463">
              <a:spcBef>
                <a:spcPts val="3800"/>
              </a:spcBef>
              <a:buSzPct val="100000"/>
              <a:buAutoNum type="alphaUcPeriod"/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FFFFFF"/>
                </a:solidFill>
              </a:rPr>
              <a:t>Briefly explain why Southern societies were or were not successful in limiting the amendment, using specific historical evidence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US Expansion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marL="292607" lvl="0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Manifest Destiny:</a:t>
            </a:r>
          </a:p>
          <a:p>
            <a:pPr marL="585215" lvl="1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Based on racial and cultural superiority </a:t>
            </a:r>
          </a:p>
          <a:p>
            <a:pPr marL="585215" lvl="1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Main focus of political debates</a:t>
            </a:r>
          </a:p>
          <a:p>
            <a:pPr marL="292607" lvl="0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Acquiring territory:</a:t>
            </a:r>
          </a:p>
          <a:p>
            <a:pPr marL="585215" lvl="1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Mexican-American War: Mexican Cession</a:t>
            </a:r>
          </a:p>
          <a:p>
            <a:pPr marL="585215" lvl="1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Enormous debates over slavery - Wilmot Proviso</a:t>
            </a:r>
          </a:p>
          <a:p>
            <a:pPr marL="292607" lvl="0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Impacts of expansion?</a:t>
            </a:r>
          </a:p>
          <a:p>
            <a:pPr marL="585215" lvl="1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Environmental changes, settlement of Indian lands</a:t>
            </a:r>
          </a:p>
          <a:p>
            <a:pPr marL="292607" lvl="0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Initiatives towards Asia:</a:t>
            </a:r>
          </a:p>
          <a:p>
            <a:pPr marL="585215" lvl="1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Economic: Matthew Perry</a:t>
            </a:r>
          </a:p>
          <a:p>
            <a:pPr marL="585215" lvl="1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Cultural: Missionaries </a:t>
            </a:r>
          </a:p>
        </p:txBody>
      </p:sp>
      <p:pic>
        <p:nvPicPr>
          <p:cNvPr id="38" name="300px-American_progres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3666" y="1295400"/>
            <a:ext cx="5654952" cy="4297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220px-David_Wilmo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4989" y="6104661"/>
            <a:ext cx="2468945" cy="3490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build="p" bldLvl="5" animBg="1" advAuto="0"/>
      <p:bldP spid="38" grpId="2" animBg="1" advAuto="0"/>
      <p:bldP spid="39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US Expansion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marL="237743" lvl="0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Old Immigrants:</a:t>
            </a:r>
          </a:p>
          <a:p>
            <a:pPr marL="475487" lvl="1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Lived in ethnic communities</a:t>
            </a:r>
          </a:p>
          <a:p>
            <a:pPr marL="713231" lvl="2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Irish in cities, Germans on the frontier</a:t>
            </a:r>
          </a:p>
          <a:p>
            <a:pPr marL="475487" lvl="1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Came to America pre-Civil War</a:t>
            </a:r>
          </a:p>
          <a:p>
            <a:pPr marL="475487" lvl="1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Faced nativism -&gt; anti-Catholic and sought to limit their power and influence</a:t>
            </a:r>
          </a:p>
          <a:p>
            <a:pPr marL="713231" lvl="2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Know-Nothing Party</a:t>
            </a:r>
          </a:p>
          <a:p>
            <a:pPr marL="237743" lvl="0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Opportunities out West:</a:t>
            </a:r>
          </a:p>
          <a:p>
            <a:pPr marL="475487" lvl="1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Increased due to legislation promoting economic development</a:t>
            </a:r>
          </a:p>
          <a:p>
            <a:pPr marL="475487" lvl="1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Homestead Act (1862) - 160 acres of cheap land to move out West and settle for 5 years</a:t>
            </a:r>
          </a:p>
          <a:p>
            <a:pPr marL="237743" lvl="0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Impacts of migrant and territorial expansion?</a:t>
            </a:r>
          </a:p>
          <a:p>
            <a:pPr marL="475487" lvl="1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Conflicts with Hispanics and Natives</a:t>
            </a:r>
          </a:p>
          <a:p>
            <a:pPr marL="713231" lvl="2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Sand Creek Massacre - CO militia attacked Cheyenne Indians, killed over 100, mostly women and children</a:t>
            </a:r>
          </a:p>
          <a:p>
            <a:pPr marL="713231" lvl="2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Little Big Horn (Custer’s Last Stand)- Natives attacked and killed Custer and his men</a:t>
            </a:r>
          </a:p>
        </p:txBody>
      </p:sp>
      <p:pic>
        <p:nvPicPr>
          <p:cNvPr id="43" name="Hultstrand6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1800" y="48683"/>
            <a:ext cx="5842000" cy="420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bldLvl="5" animBg="1" advAuto="0"/>
      <p:bldP spid="43" grpId="2" animBg="1" advAuto="0"/>
      <p:bldP spid="43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40">
                <a:solidFill>
                  <a:srgbClr val="FFFFFF"/>
                </a:solidFill>
              </a:rPr>
              <a:t>Northern and Southern Differences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marL="283463" lvl="0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North - free labor manufacturing, South dependent on agriculture and slavery, with a slow population growth</a:t>
            </a:r>
          </a:p>
          <a:p>
            <a:pPr marL="566927" lvl="1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As a result, the North has more power in the House</a:t>
            </a:r>
          </a:p>
          <a:p>
            <a:pPr marL="283463" lvl="0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Abolitionists:</a:t>
            </a:r>
          </a:p>
          <a:p>
            <a:pPr marL="566927" lvl="1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Small number in the North, although had a visible campaign</a:t>
            </a:r>
          </a:p>
          <a:p>
            <a:pPr marL="566927" lvl="1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Used fierce arguments (William Lloyd Garrison)</a:t>
            </a:r>
          </a:p>
          <a:p>
            <a:pPr marL="566927" lvl="1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Helped slaves escape (Underground RR)</a:t>
            </a:r>
          </a:p>
          <a:p>
            <a:pPr marL="566927" lvl="1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Used violence (John Brown)</a:t>
            </a:r>
          </a:p>
          <a:p>
            <a:pPr marL="283463" lvl="0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How did the South defend slavery?</a:t>
            </a:r>
          </a:p>
          <a:p>
            <a:pPr marL="566927" lvl="1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“Positive Good”</a:t>
            </a:r>
          </a:p>
          <a:p>
            <a:pPr marL="566927" lvl="1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Nullification - belief that states could declare federal laws unconstitutional</a:t>
            </a:r>
          </a:p>
          <a:p>
            <a:pPr marL="566927" lvl="1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Racist stereotypes - minstrel shows</a:t>
            </a:r>
          </a:p>
        </p:txBody>
      </p:sp>
      <p:pic>
        <p:nvPicPr>
          <p:cNvPr id="47" name="WilliamLloydGarris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9183" y="2357966"/>
            <a:ext cx="3822701" cy="469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John_Brown_by_Augustus_Washington,_1846-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5216" y="1320800"/>
            <a:ext cx="3139934" cy="4350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build="p" bldLvl="5" animBg="1" advAuto="0"/>
      <p:bldP spid="47" grpId="2" animBg="1" advAuto="0"/>
      <p:bldP spid="48" grpId="3" animBg="1" advAuto="0"/>
      <p:bldP spid="48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40">
                <a:solidFill>
                  <a:srgbClr val="FFFFFF"/>
                </a:solidFill>
              </a:rPr>
              <a:t>Compromises and Election of 1860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marL="269747" lvl="0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Various failed attempts at solving the issue of slavery?</a:t>
            </a:r>
          </a:p>
          <a:p>
            <a:pPr marL="539495" lvl="1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Compromise of 1850 - dealt with land gained from Mexican Cession</a:t>
            </a:r>
          </a:p>
          <a:p>
            <a:pPr marL="809243" lvl="2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Popular sovereignty and a strict fugitive slave law</a:t>
            </a:r>
          </a:p>
          <a:p>
            <a:pPr marL="539495" lvl="1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Kansas-Nebraska Act -&gt; “Bleeding Kansas”</a:t>
            </a:r>
          </a:p>
          <a:p>
            <a:pPr marL="539495" lvl="1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 i="1">
                <a:solidFill>
                  <a:srgbClr val="FFFFFF"/>
                </a:solidFill>
              </a:rPr>
              <a:t>Dred Scott</a:t>
            </a:r>
            <a:r>
              <a:rPr sz="2241">
                <a:solidFill>
                  <a:srgbClr val="FFFFFF"/>
                </a:solidFill>
              </a:rPr>
              <a:t> decision</a:t>
            </a:r>
          </a:p>
          <a:p>
            <a:pPr marL="269747" lvl="0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Causes of the End of the second party system?</a:t>
            </a:r>
          </a:p>
          <a:p>
            <a:pPr marL="539495" lvl="1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Issues over slavery </a:t>
            </a:r>
          </a:p>
          <a:p>
            <a:pPr marL="539495" lvl="1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Anti-immigrant nativism - Know-Nothing Party</a:t>
            </a:r>
          </a:p>
          <a:p>
            <a:pPr marL="539495" lvl="1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Emergence of sectional parties - Republicans in the North and Midwest</a:t>
            </a:r>
          </a:p>
          <a:p>
            <a:pPr marL="269747" lvl="0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Election of 1860:</a:t>
            </a:r>
          </a:p>
          <a:p>
            <a:pPr marL="539495" lvl="1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Lincoln was elected on a free soil platform</a:t>
            </a:r>
          </a:p>
          <a:p>
            <a:pPr marL="539495" lvl="1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Immediate cause of secession, which led to the Civil War</a:t>
            </a:r>
          </a:p>
        </p:txBody>
      </p:sp>
      <p:pic>
        <p:nvPicPr>
          <p:cNvPr id="52" name="748px-Henry_Clay_Senat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6395" y="3217333"/>
            <a:ext cx="4665939" cy="3742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800px-ElectoralCollege186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934" y="1754716"/>
            <a:ext cx="10160001" cy="590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build="p" bldLvl="5" animBg="1" advAuto="0"/>
      <p:bldP spid="52" grpId="2" animBg="1" advAuto="0"/>
      <p:bldP spid="53" grpId="3" animBg="1" advAuto="0"/>
      <p:bldP spid="53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40">
                <a:solidFill>
                  <a:srgbClr val="FFFFFF"/>
                </a:solidFill>
              </a:rPr>
              <a:t>Union Victory In The Civil War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marL="246888" lvl="0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North and South mobilized their economies and societies for the war effort, even in the face of opposition</a:t>
            </a:r>
          </a:p>
          <a:p>
            <a:pPr marL="493776" lvl="1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Both instituted conscription (draft)</a:t>
            </a:r>
          </a:p>
          <a:p>
            <a:pPr marL="493776" lvl="1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Lincoln suspended habeas corpus in MD</a:t>
            </a:r>
          </a:p>
          <a:p>
            <a:pPr marL="246888" lvl="0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Emancipation Proclamation - changed the purpose of the war - no longer to just preserve the Union</a:t>
            </a:r>
          </a:p>
          <a:p>
            <a:pPr marL="493776" lvl="1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Helped keep Europe out of the war</a:t>
            </a:r>
          </a:p>
          <a:p>
            <a:pPr marL="493776" lvl="1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African Americans fought in the Union Army</a:t>
            </a:r>
          </a:p>
          <a:p>
            <a:pPr marL="493776" lvl="1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Could be compared with the Gettysburg Address</a:t>
            </a:r>
          </a:p>
          <a:p>
            <a:pPr marL="246888" lvl="0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Why did the Union succeed?</a:t>
            </a:r>
          </a:p>
          <a:p>
            <a:pPr marL="493776" lvl="1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Improved military leadership - Grant and Sherman</a:t>
            </a:r>
          </a:p>
          <a:p>
            <a:pPr marL="493776" lvl="1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Effective strategies - Anaconda Plan</a:t>
            </a:r>
          </a:p>
          <a:p>
            <a:pPr marL="493776" lvl="1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Key Victories - Antietam, Gettysburg</a:t>
            </a:r>
          </a:p>
          <a:p>
            <a:pPr marL="493776" lvl="1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Greater resources - more factories and railroads </a:t>
            </a:r>
          </a:p>
          <a:p>
            <a:pPr marL="493776" lvl="1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Destruction of the South’s environment and infrastructure - “March to the Sea”</a:t>
            </a:r>
          </a:p>
        </p:txBody>
      </p:sp>
      <p:pic>
        <p:nvPicPr>
          <p:cNvPr id="57" name="800px-Emancipation_proclamati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1726" y="4267200"/>
            <a:ext cx="5995341" cy="3657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Scott-anacond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043" y="1405466"/>
            <a:ext cx="6978524" cy="5831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build="p" bldLvl="5" animBg="1" advAuto="0"/>
      <p:bldP spid="57" grpId="2" animBg="1" advAuto="0"/>
      <p:bldP spid="57" grpId="3" animBg="1" advAuto="0"/>
      <p:bldP spid="58" grpId="4" animBg="1" advAuto="0"/>
      <p:bldP spid="58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Reconstruction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marL="306324" lvl="0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13th Amendment - abolished slavery</a:t>
            </a:r>
          </a:p>
          <a:p>
            <a:pPr marL="612648" lvl="1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Drastic social and economic change</a:t>
            </a:r>
          </a:p>
          <a:p>
            <a:pPr marL="612648" lvl="1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However, sharecropping endured in much of the South</a:t>
            </a:r>
          </a:p>
          <a:p>
            <a:pPr marL="306324" lvl="0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Impacts of Radical Republicans?</a:t>
            </a:r>
          </a:p>
          <a:p>
            <a:pPr marL="612648" lvl="1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Change in balance of power between Congress and President - impeachment of Andrew Johnson</a:t>
            </a:r>
          </a:p>
          <a:p>
            <a:pPr marL="612648" lvl="1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Former slaves and African Americans gained political opportunities</a:t>
            </a:r>
          </a:p>
          <a:p>
            <a:pPr marL="918972" lvl="2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Hiram Revels - first African American elected to Congress </a:t>
            </a:r>
          </a:p>
          <a:p>
            <a:pPr marL="612648" lvl="1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Waning - To reduce, by the 1870s, the North’s resolve for Reconstruction was waning</a:t>
            </a:r>
          </a:p>
          <a:p>
            <a:pPr marL="918972" lvl="2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Compromise of 1877 ended Reconstruction - the military was withdrawn from the South, Hayes became president</a:t>
            </a:r>
          </a:p>
        </p:txBody>
      </p:sp>
      <p:pic>
        <p:nvPicPr>
          <p:cNvPr id="62" name="514px-Hiram_Rhodes_Revels_-_Brady-Handy-(restored)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7278" y="491066"/>
            <a:ext cx="4675956" cy="5458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build="p" bldLvl="5" animBg="1" advAuto="0"/>
      <p:bldP spid="62" grpId="2" animBg="1" advAuto="0"/>
      <p:bldP spid="62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40">
                <a:solidFill>
                  <a:srgbClr val="FFFFFF"/>
                </a:solidFill>
              </a:rPr>
              <a:t>Constitutional Amendments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marL="288036" lvl="0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14th amendment - provided citizenship and equal protection of the laws</a:t>
            </a:r>
          </a:p>
          <a:p>
            <a:pPr marL="288036" lvl="0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15th amendment - suffrage for men</a:t>
            </a:r>
          </a:p>
          <a:p>
            <a:pPr marL="288036" lvl="0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However, African American rights were limited through:</a:t>
            </a:r>
          </a:p>
          <a:p>
            <a:pPr marL="576072" lvl="1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Segregation - Jim Crow laws</a:t>
            </a:r>
          </a:p>
          <a:p>
            <a:pPr marL="576072" lvl="1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Violence - KKK, White League</a:t>
            </a:r>
          </a:p>
          <a:p>
            <a:pPr marL="576072" lvl="1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Supreme Court Decisions (</a:t>
            </a:r>
            <a:r>
              <a:rPr sz="2394" i="1">
                <a:solidFill>
                  <a:srgbClr val="FFFFFF"/>
                </a:solidFill>
              </a:rPr>
              <a:t>Plessy v. Ferguson, Civil Rights Cases)</a:t>
            </a:r>
          </a:p>
          <a:p>
            <a:pPr marL="576072" lvl="1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Local Political Tactics - poll taxes, literacy tests, and grandfather clauses</a:t>
            </a:r>
          </a:p>
          <a:p>
            <a:pPr marL="288036" lvl="0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Impact of these amendments on women’s rights?</a:t>
            </a:r>
          </a:p>
          <a:p>
            <a:pPr marL="576072" lvl="1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Split the group - some only advocated the 15th amendment if it included women - Elizabeth Cady Stanton and Susan B. Anthony</a:t>
            </a:r>
          </a:p>
          <a:p>
            <a:pPr marL="288036" lvl="0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These amendments were stalled for many decades, but were used in the 1950s and 60s Civil Rights Movement</a:t>
            </a:r>
          </a:p>
        </p:txBody>
      </p:sp>
      <p:sp>
        <p:nvSpPr>
          <p:cNvPr id="66" name="Shape 66"/>
          <p:cNvSpPr/>
          <p:nvPr/>
        </p:nvSpPr>
        <p:spPr>
          <a:xfrm flipV="1">
            <a:off x="6612466" y="2514600"/>
            <a:ext cx="3719509" cy="1"/>
          </a:xfrm>
          <a:prstGeom prst="line">
            <a:avLst/>
          </a:prstGeom>
          <a:ln w="101600">
            <a:solidFill>
              <a:srgbClr val="97181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67" name="Elizabeth_Stant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8733" y="1629833"/>
            <a:ext cx="39116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The_First_Vot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5383" y="3255433"/>
            <a:ext cx="5150760" cy="6272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build="p" bldLvl="5" animBg="1" advAuto="0"/>
      <p:bldP spid="66" grpId="2" animBg="1" advAuto="0"/>
      <p:bldP spid="67" grpId="5" animBg="1" advAuto="0"/>
      <p:bldP spid="67" grpId="6" animBg="1" advAuto="0"/>
      <p:bldP spid="68" grpId="3" animBg="1" advAuto="0"/>
      <p:bldP spid="68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Quick Recap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2607" lvl="0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Manifest Destiny and its impacts</a:t>
            </a:r>
          </a:p>
          <a:p>
            <a:pPr marL="292607" lvl="0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Mexican-American War and debates over slavery</a:t>
            </a:r>
          </a:p>
          <a:p>
            <a:pPr marL="292607" lvl="0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Immigrants and nativism</a:t>
            </a:r>
          </a:p>
          <a:p>
            <a:pPr marL="292607" lvl="0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Abolitionist tactics</a:t>
            </a:r>
          </a:p>
          <a:p>
            <a:pPr marL="292607" lvl="0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Compromise of 1850, Kansas-Nebraska, and Dred Scott</a:t>
            </a:r>
          </a:p>
          <a:p>
            <a:pPr marL="292607" lvl="0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Election of 1860 and Lincoln’s platform</a:t>
            </a:r>
          </a:p>
          <a:p>
            <a:pPr marL="292607" lvl="0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Emancipation Proclamation and how it changed the war</a:t>
            </a:r>
          </a:p>
          <a:p>
            <a:pPr marL="292607" lvl="0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EVERYTHING about the 13 - 15 amendments</a:t>
            </a:r>
          </a:p>
          <a:p>
            <a:pPr marL="292607" lvl="0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End of Reconstruction and waning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build="p" bldLvl="5" animBg="1" advAuto="0"/>
    </p:bld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Macintosh PowerPoint</Application>
  <PresentationFormat>Custom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Helvetica Light</vt:lpstr>
      <vt:lpstr>Helvetica Neue</vt:lpstr>
      <vt:lpstr>Gradient</vt:lpstr>
      <vt:lpstr>APUSH Review: Period 5 In 10 minutes!</vt:lpstr>
      <vt:lpstr>US Expansion</vt:lpstr>
      <vt:lpstr>US Expansion</vt:lpstr>
      <vt:lpstr>Northern and Southern Differences</vt:lpstr>
      <vt:lpstr>Compromises and Election of 1860</vt:lpstr>
      <vt:lpstr>Union Victory In The Civil War</vt:lpstr>
      <vt:lpstr>Reconstruction</vt:lpstr>
      <vt:lpstr>Constitutional Amendments</vt:lpstr>
      <vt:lpstr>Quick Recap</vt:lpstr>
      <vt:lpstr>Short Answer 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5 In 10 minutes!</dc:title>
  <cp:lastModifiedBy>michael tuttle</cp:lastModifiedBy>
  <cp:revision>1</cp:revision>
  <dcterms:modified xsi:type="dcterms:W3CDTF">2016-05-01T03:09:04Z</dcterms:modified>
</cp:coreProperties>
</file>