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66" r:id="rId3"/>
    <p:sldId id="267" r:id="rId4"/>
    <p:sldId id="268" r:id="rId5"/>
    <p:sldId id="269" r:id="rId6"/>
    <p:sldId id="270" r:id="rId7"/>
    <p:sldId id="272" r:id="rId8"/>
    <p:sldId id="271" r:id="rId9"/>
    <p:sldId id="27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C88C-05CE-4198-824D-F1D3B3F4A31C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C88C-05CE-4198-824D-F1D3B3F4A31C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C88C-05CE-4198-824D-F1D3B3F4A31C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C88C-05CE-4198-824D-F1D3B3F4A31C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C88C-05CE-4198-824D-F1D3B3F4A31C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C88C-05CE-4198-824D-F1D3B3F4A31C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C88C-05CE-4198-824D-F1D3B3F4A31C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C88C-05CE-4198-824D-F1D3B3F4A31C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C88C-05CE-4198-824D-F1D3B3F4A31C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C88C-05CE-4198-824D-F1D3B3F4A31C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C88C-05CE-4198-824D-F1D3B3F4A31C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FBC88C-05CE-4198-824D-F1D3B3F4A31C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65007D-8201-41D8-BC41-B9512473747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91" y="1371600"/>
            <a:ext cx="8610600" cy="259502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APUSH Review: The Presidency of Richard Nixon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410200"/>
            <a:ext cx="6553200" cy="838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Everything You Need To </a:t>
            </a:r>
            <a:r>
              <a:rPr lang="en-US" sz="2800" dirty="0"/>
              <a:t>K</a:t>
            </a:r>
            <a:r>
              <a:rPr lang="en-US" sz="2800" dirty="0" smtClean="0"/>
              <a:t>now </a:t>
            </a:r>
            <a:r>
              <a:rPr lang="en-US" sz="2800" dirty="0"/>
              <a:t>A</a:t>
            </a:r>
            <a:r>
              <a:rPr lang="en-US" sz="2800" dirty="0" smtClean="0"/>
              <a:t>bout </a:t>
            </a:r>
            <a:r>
              <a:rPr lang="en-US" sz="2800" dirty="0"/>
              <a:t>The Presidency of </a:t>
            </a:r>
            <a:r>
              <a:rPr lang="en-US" sz="2800" dirty="0" smtClean="0"/>
              <a:t>Richard Nixon To Succeed In APUSH</a:t>
            </a:r>
            <a:endParaRPr lang="en-US" sz="28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www.Apushreview.com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533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524000"/>
            <a:ext cx="8229600" cy="4762033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</a:t>
            </a:r>
            <a:endParaRPr lang="en-US" dirty="0" smtClean="0"/>
          </a:p>
          <a:p>
            <a:r>
              <a:rPr lang="en-US" dirty="0" smtClean="0"/>
              <a:t>Leave </a:t>
            </a:r>
            <a:r>
              <a:rPr lang="en-US" dirty="0"/>
              <a:t>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4" descr="File:Leonid Brezhnev and Richard Nixon talks in 197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122" y="3276600"/>
            <a:ext cx="5232878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5410200" y="2078180"/>
            <a:ext cx="1447800" cy="2223655"/>
          </a:xfrm>
          <a:prstGeom prst="wedgeRoundRectCallout">
            <a:avLst>
              <a:gd name="adj1" fmla="val 42197"/>
              <a:gd name="adj2" fmla="val 697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Once we limit those nukes, we will subscribe. Agreed?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Background on Nixon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dirty="0" smtClean="0"/>
              <a:t>Communist Hunter</a:t>
            </a:r>
          </a:p>
          <a:p>
            <a:pPr lvl="1"/>
            <a:r>
              <a:rPr lang="en-US" dirty="0" smtClean="0"/>
              <a:t>HUAC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Vice-President under Eisenhower</a:t>
            </a:r>
          </a:p>
          <a:p>
            <a:endParaRPr lang="en-US" dirty="0" smtClean="0"/>
          </a:p>
          <a:p>
            <a:r>
              <a:rPr lang="en-US" dirty="0" smtClean="0"/>
              <a:t>Lost the election of 1960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Eisenhower meets the Nixon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"/>
            <a:ext cx="4100944" cy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Kennedy Nixon Debat (1960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14780"/>
            <a:ext cx="5943600" cy="402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37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Election of 1968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dirty="0" smtClean="0"/>
              <a:t>Republican Nominee:</a:t>
            </a:r>
          </a:p>
          <a:p>
            <a:pPr lvl="1"/>
            <a:r>
              <a:rPr lang="en-US" dirty="0" smtClean="0"/>
              <a:t>Richard Nixon</a:t>
            </a:r>
            <a:endParaRPr lang="en-US" dirty="0"/>
          </a:p>
          <a:p>
            <a:r>
              <a:rPr lang="en-US" dirty="0" smtClean="0"/>
              <a:t>Democratic Nominee:</a:t>
            </a:r>
          </a:p>
          <a:p>
            <a:pPr lvl="1"/>
            <a:r>
              <a:rPr lang="en-US" dirty="0" err="1" smtClean="0"/>
              <a:t>Hurbert</a:t>
            </a:r>
            <a:r>
              <a:rPr lang="en-US" dirty="0" smtClean="0"/>
              <a:t> </a:t>
            </a:r>
            <a:r>
              <a:rPr lang="en-US" dirty="0" smtClean="0"/>
              <a:t>Humphrey (RFK assassinated in 1968)</a:t>
            </a:r>
            <a:endParaRPr lang="en-US" dirty="0"/>
          </a:p>
          <a:p>
            <a:r>
              <a:rPr lang="en-US" dirty="0" smtClean="0"/>
              <a:t>American Independent Party:</a:t>
            </a:r>
          </a:p>
          <a:p>
            <a:pPr lvl="1"/>
            <a:r>
              <a:rPr lang="en-US" dirty="0" smtClean="0"/>
              <a:t>George Wallace</a:t>
            </a:r>
          </a:p>
          <a:p>
            <a:pPr lvl="2"/>
            <a:r>
              <a:rPr lang="en-US" dirty="0" smtClean="0"/>
              <a:t>Former governor of Alabama</a:t>
            </a:r>
          </a:p>
          <a:p>
            <a:pPr lvl="2"/>
            <a:r>
              <a:rPr lang="en-US" dirty="0" smtClean="0"/>
              <a:t>Segregationist, disliked protestors</a:t>
            </a:r>
          </a:p>
          <a:p>
            <a:pPr lvl="2"/>
            <a:r>
              <a:rPr lang="en-US" dirty="0" smtClean="0"/>
              <a:t>Advocated escalation in Vietnam</a:t>
            </a:r>
          </a:p>
          <a:p>
            <a:r>
              <a:rPr lang="en-US" dirty="0" smtClean="0"/>
              <a:t>Close popular vote, electoral was 301 – 191 for Nixon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ElectoralCollege1968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943600" cy="345630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5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Nixon’s and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Vietnamization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Nixon’s plan to gradually withdraw troops from Vietnam, turn power over to the South Vietnamese</a:t>
            </a:r>
            <a:endParaRPr lang="en-US" dirty="0"/>
          </a:p>
          <a:p>
            <a:r>
              <a:rPr lang="en-US" dirty="0" smtClean="0"/>
              <a:t>“Silent Majority”:</a:t>
            </a:r>
          </a:p>
          <a:p>
            <a:pPr lvl="1"/>
            <a:r>
              <a:rPr lang="en-US" dirty="0" smtClean="0"/>
              <a:t>Nixon’s belief that most people were supportive of the Vietnam War, they just did not protest</a:t>
            </a:r>
          </a:p>
          <a:p>
            <a:r>
              <a:rPr lang="en-US" dirty="0" smtClean="0"/>
              <a:t>Henry Kissinger:</a:t>
            </a:r>
          </a:p>
          <a:p>
            <a:pPr lvl="1"/>
            <a:r>
              <a:rPr lang="en-US" dirty="0" smtClean="0"/>
              <a:t>Nixon’s National Security Adviser and Secretary of State</a:t>
            </a:r>
            <a:endParaRPr lang="en-US" dirty="0"/>
          </a:p>
          <a:p>
            <a:r>
              <a:rPr lang="en-US" dirty="0" smtClean="0"/>
              <a:t>Bombing of Cambodia:</a:t>
            </a:r>
          </a:p>
          <a:p>
            <a:pPr lvl="1"/>
            <a:r>
              <a:rPr lang="en-US" dirty="0" smtClean="0"/>
              <a:t>Nixon ordered the bombing of neutral Cambodia; claimed the North Vietnamese were using the country for supply routes</a:t>
            </a:r>
          </a:p>
          <a:p>
            <a:r>
              <a:rPr lang="en-US" dirty="0" smtClean="0"/>
              <a:t>Kent State Massacre:</a:t>
            </a:r>
          </a:p>
          <a:p>
            <a:pPr lvl="1"/>
            <a:r>
              <a:rPr lang="en-US" dirty="0" smtClean="0"/>
              <a:t>Student protests over the bombing of Cambodia and Vietnam War; 4 students died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21083653">
            <a:off x="205703" y="4977645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le:Kissinger Ma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4752975" cy="3328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Map of Communist Base Areas, as used in Operation Men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23" y="457200"/>
            <a:ext cx="3274695" cy="3921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06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Nixon’s and Vietnam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dirty="0"/>
              <a:t>Pentagon </a:t>
            </a:r>
            <a:r>
              <a:rPr lang="en-US" dirty="0" smtClean="0"/>
              <a:t>Papers (1971):</a:t>
            </a:r>
            <a:endParaRPr lang="en-US" dirty="0"/>
          </a:p>
          <a:p>
            <a:pPr lvl="1"/>
            <a:r>
              <a:rPr lang="en-US" dirty="0" smtClean="0"/>
              <a:t>Detailed the US’ involvement in Vietnam</a:t>
            </a:r>
          </a:p>
          <a:p>
            <a:pPr lvl="1"/>
            <a:r>
              <a:rPr lang="en-US" dirty="0" smtClean="0"/>
              <a:t>Showed deceit by JFK and LBJ administrations regarding US involvement in Vietnam</a:t>
            </a:r>
          </a:p>
          <a:p>
            <a:r>
              <a:rPr lang="en-US" dirty="0" smtClean="0"/>
              <a:t>1972 election:</a:t>
            </a:r>
          </a:p>
          <a:p>
            <a:pPr lvl="1"/>
            <a:r>
              <a:rPr lang="en-US" dirty="0" smtClean="0"/>
              <a:t>“Peace at hand”</a:t>
            </a:r>
            <a:endParaRPr lang="en-US" dirty="0"/>
          </a:p>
          <a:p>
            <a:r>
              <a:rPr lang="en-US" dirty="0" smtClean="0"/>
              <a:t>Paris Accords, 1973:</a:t>
            </a:r>
          </a:p>
          <a:p>
            <a:pPr lvl="1"/>
            <a:r>
              <a:rPr lang="en-US" dirty="0" smtClean="0"/>
              <a:t>Ended direct US involvement in Vietnam</a:t>
            </a:r>
          </a:p>
          <a:p>
            <a:pPr lvl="1"/>
            <a:r>
              <a:rPr lang="en-US" dirty="0" smtClean="0"/>
              <a:t>Cease-fire shortly after</a:t>
            </a:r>
          </a:p>
          <a:p>
            <a:pPr lvl="1"/>
            <a:r>
              <a:rPr lang="en-US" dirty="0" smtClean="0"/>
              <a:t>US prisoners would be released within 60 days</a:t>
            </a:r>
          </a:p>
          <a:p>
            <a:pPr lvl="1"/>
            <a:r>
              <a:rPr lang="en-US" dirty="0" smtClean="0"/>
              <a:t>Nixon claimed to have achieved “Peace with honor”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ElectoralCollege1972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0"/>
            <a:ext cx="5943600" cy="347281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 descr="File:Vietnam peace agreement signi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-13855"/>
            <a:ext cx="5943600" cy="402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58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Foreign Policy Under Nixon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Nixon’s visit to China (February, 1972):</a:t>
            </a:r>
          </a:p>
          <a:p>
            <a:pPr lvl="1"/>
            <a:r>
              <a:rPr lang="en-US" dirty="0" smtClean="0"/>
              <a:t>US relations with China improved</a:t>
            </a:r>
          </a:p>
          <a:p>
            <a:pPr lvl="1"/>
            <a:r>
              <a:rPr lang="en-US" dirty="0" smtClean="0"/>
              <a:t>Soviet Union was concerned over US-Chinese relationship</a:t>
            </a:r>
          </a:p>
          <a:p>
            <a:pPr lvl="1"/>
            <a:r>
              <a:rPr lang="en-US" dirty="0" smtClean="0"/>
              <a:t>Leads to……</a:t>
            </a:r>
            <a:endParaRPr lang="en-US" dirty="0"/>
          </a:p>
          <a:p>
            <a:r>
              <a:rPr lang="en-US" dirty="0"/>
              <a:t>Détente </a:t>
            </a:r>
          </a:p>
          <a:p>
            <a:pPr lvl="1"/>
            <a:r>
              <a:rPr lang="en-US" dirty="0" smtClean="0"/>
              <a:t>Easing of Cold War Tensions</a:t>
            </a:r>
          </a:p>
          <a:p>
            <a:pPr lvl="1"/>
            <a:r>
              <a:rPr lang="en-US" dirty="0" smtClean="0"/>
              <a:t>SALT (1972)</a:t>
            </a:r>
          </a:p>
          <a:p>
            <a:pPr lvl="2"/>
            <a:r>
              <a:rPr lang="en-US" dirty="0" smtClean="0"/>
              <a:t>Agreement to limit nuclear weapons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Nixon Mao 1972-02-2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82" y="3214254"/>
            <a:ext cx="4897582" cy="3643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Leonid Brezhnev and Richard Nixon talks in 197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64" y="0"/>
            <a:ext cx="5943600" cy="402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44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Domestic Issues Under Nixon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dirty="0" smtClean="0"/>
              <a:t>EPA:</a:t>
            </a:r>
          </a:p>
          <a:p>
            <a:pPr lvl="1"/>
            <a:r>
              <a:rPr lang="en-US" dirty="0" smtClean="0"/>
              <a:t>Environmental Protection Agency</a:t>
            </a:r>
          </a:p>
          <a:p>
            <a:pPr lvl="1"/>
            <a:r>
              <a:rPr lang="en-US" dirty="0" smtClean="0"/>
              <a:t>Created to protect the environment</a:t>
            </a:r>
          </a:p>
          <a:p>
            <a:pPr lvl="1"/>
            <a:r>
              <a:rPr lang="en-US" dirty="0" smtClean="0"/>
              <a:t>Enforces Environmental laws and regulations</a:t>
            </a:r>
          </a:p>
          <a:p>
            <a:endParaRPr lang="en-US" dirty="0" smtClean="0"/>
          </a:p>
          <a:p>
            <a:r>
              <a:rPr lang="en-US" dirty="0" smtClean="0"/>
              <a:t>Increase in Social Security funding</a:t>
            </a:r>
          </a:p>
          <a:p>
            <a:endParaRPr lang="en-US" dirty="0" smtClean="0"/>
          </a:p>
          <a:p>
            <a:r>
              <a:rPr lang="en-US" dirty="0" smtClean="0"/>
              <a:t>Inflation increased during his administration</a:t>
            </a:r>
          </a:p>
          <a:p>
            <a:pPr lvl="1"/>
            <a:r>
              <a:rPr lang="en-US" dirty="0" smtClean="0"/>
              <a:t>High cost of Vietnam/Great Society from LBJ</a:t>
            </a:r>
          </a:p>
          <a:p>
            <a:endParaRPr lang="en-US" dirty="0" smtClean="0"/>
          </a:p>
          <a:p>
            <a:r>
              <a:rPr lang="en-US" dirty="0" smtClean="0"/>
              <a:t>Watergate Scandal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Environmental Protection Agency logo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93" y="3276600"/>
            <a:ext cx="3051175" cy="301752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 descr="File:US Inflatio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838200"/>
            <a:ext cx="5943600" cy="3712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1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Nixon’s last years……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dirty="0" smtClean="0"/>
              <a:t>Election of 1972:</a:t>
            </a:r>
          </a:p>
          <a:p>
            <a:pPr lvl="1"/>
            <a:r>
              <a:rPr lang="en-US" dirty="0" smtClean="0"/>
              <a:t>Nixon v. McGovern</a:t>
            </a:r>
            <a:endParaRPr lang="en-US" dirty="0"/>
          </a:p>
          <a:p>
            <a:pPr lvl="1"/>
            <a:r>
              <a:rPr lang="en-US" dirty="0" smtClean="0"/>
              <a:t>Nixon wins in a landslide…… 520 - 17</a:t>
            </a:r>
          </a:p>
          <a:p>
            <a:r>
              <a:rPr lang="en-US" dirty="0" smtClean="0"/>
              <a:t>Watergate Complex:</a:t>
            </a:r>
          </a:p>
          <a:p>
            <a:pPr lvl="1"/>
            <a:r>
              <a:rPr lang="en-US" dirty="0"/>
              <a:t>June 17, 1972:</a:t>
            </a:r>
          </a:p>
          <a:p>
            <a:pPr lvl="2"/>
            <a:r>
              <a:rPr lang="en-US" dirty="0"/>
              <a:t>5 men broke into Democratic headquarters in Watergate</a:t>
            </a:r>
          </a:p>
          <a:p>
            <a:r>
              <a:rPr lang="en-US" dirty="0" smtClean="0"/>
              <a:t>War </a:t>
            </a:r>
            <a:r>
              <a:rPr lang="en-US" dirty="0"/>
              <a:t>Powers Act (1973)</a:t>
            </a:r>
          </a:p>
          <a:p>
            <a:pPr lvl="1"/>
            <a:r>
              <a:rPr lang="en-US" dirty="0"/>
              <a:t>Essentially overturned “Gulf of Tonkin” Resolution</a:t>
            </a:r>
          </a:p>
          <a:p>
            <a:pPr lvl="1"/>
            <a:r>
              <a:rPr lang="en-US" dirty="0"/>
              <a:t>Limited the President’s involvement in wars</a:t>
            </a:r>
          </a:p>
          <a:p>
            <a:pPr lvl="2"/>
            <a:r>
              <a:rPr lang="en-US" dirty="0"/>
              <a:t>Must inform Congress </a:t>
            </a:r>
            <a:r>
              <a:rPr lang="en-US" dirty="0" smtClean="0"/>
              <a:t>within 48 hours of taking war actions</a:t>
            </a:r>
            <a:endParaRPr lang="en-US" dirty="0"/>
          </a:p>
          <a:p>
            <a:r>
              <a:rPr lang="en-US" dirty="0" smtClean="0"/>
              <a:t>Nixon Resigns on August 9, 1974</a:t>
            </a:r>
          </a:p>
          <a:p>
            <a:pPr lvl="1"/>
            <a:r>
              <a:rPr lang="en-US" dirty="0" smtClean="0"/>
              <a:t>Pardoned by Gerald Ford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WatergateFromAi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398"/>
            <a:ext cx="4343400" cy="253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53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Test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dirty="0" smtClean="0"/>
              <a:t>Multiple-Choice Topics:</a:t>
            </a:r>
          </a:p>
          <a:p>
            <a:pPr lvl="1"/>
            <a:r>
              <a:rPr lang="en-US" dirty="0" smtClean="0"/>
              <a:t>War Powers Act</a:t>
            </a:r>
          </a:p>
          <a:p>
            <a:pPr lvl="1"/>
            <a:r>
              <a:rPr lang="en-US" dirty="0" smtClean="0"/>
              <a:t>EPA was influenced by Rachel Carson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Essay Topics:</a:t>
            </a:r>
          </a:p>
          <a:p>
            <a:pPr lvl="1"/>
            <a:r>
              <a:rPr lang="en-US" dirty="0"/>
              <a:t>Domestic and foreign issues under Nixon</a:t>
            </a:r>
          </a:p>
          <a:p>
            <a:pPr lvl="1"/>
            <a:r>
              <a:rPr lang="en-US" dirty="0"/>
              <a:t>How did he respond? </a:t>
            </a:r>
          </a:p>
          <a:p>
            <a:pPr lvl="1"/>
            <a:r>
              <a:rPr lang="en-US" dirty="0"/>
              <a:t>Was his response effective?</a:t>
            </a:r>
          </a:p>
          <a:p>
            <a:pPr lvl="1"/>
            <a:endParaRPr lang="en-US" dirty="0"/>
          </a:p>
          <a:p>
            <a:r>
              <a:rPr lang="en-US" dirty="0" smtClean="0"/>
              <a:t>Good luck!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966</TotalTime>
  <Words>480</Words>
  <Application>Microsoft Office PowerPoint</Application>
  <PresentationFormat>On-screen Show (4:3)</PresentationFormat>
  <Paragraphs>167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APUSH Review: The Presidency of Richard Nixon</vt:lpstr>
      <vt:lpstr>Background on Nixon</vt:lpstr>
      <vt:lpstr>The Election of 1968</vt:lpstr>
      <vt:lpstr>Nixon’s and Vietnam</vt:lpstr>
      <vt:lpstr>Nixon’s and Vietnam cont. </vt:lpstr>
      <vt:lpstr>Foreign Policy Under Nixon</vt:lpstr>
      <vt:lpstr>Domestic Issues Under Nixon</vt:lpstr>
      <vt:lpstr>Nixon’s last years……</vt:lpstr>
      <vt:lpstr>Test Tips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Civil Rights in the 1950s</dc:title>
  <dc:creator>adam</dc:creator>
  <cp:lastModifiedBy>adam</cp:lastModifiedBy>
  <cp:revision>63</cp:revision>
  <dcterms:created xsi:type="dcterms:W3CDTF">2014-02-07T17:50:49Z</dcterms:created>
  <dcterms:modified xsi:type="dcterms:W3CDTF">2014-03-29T20:16:09Z</dcterms:modified>
</cp:coreProperties>
</file>