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0"/>
  </p:notesMasterIdLst>
  <p:sldIdLst>
    <p:sldId id="278" r:id="rId2"/>
    <p:sldId id="282" r:id="rId3"/>
    <p:sldId id="281" r:id="rId4"/>
    <p:sldId id="283" r:id="rId5"/>
    <p:sldId id="284" r:id="rId6"/>
    <p:sldId id="279" r:id="rId7"/>
    <p:sldId id="285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Default Section" id="{227BFF80-E8F6-43E8-AD17-EC26AE5F70AA}">
          <p14:sldIdLst>
            <p14:sldId id="256"/>
            <p14:sldId id="257"/>
            <p14:sldId id="259"/>
            <p14:sldId id="258"/>
            <p14:sldId id="260"/>
            <p14:sldId id="261"/>
            <p14:sldId id="263"/>
            <p14:sldId id="299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310"/>
            <p14:sldId id="276"/>
            <p14:sldId id="311"/>
            <p14:sldId id="312"/>
            <p14:sldId id="277"/>
            <p14:sldId id="313"/>
            <p14:sldId id="278"/>
            <p14:sldId id="282"/>
            <p14:sldId id="281"/>
            <p14:sldId id="283"/>
            <p14:sldId id="284"/>
            <p14:sldId id="279"/>
            <p14:sldId id="285"/>
            <p14:sldId id="286"/>
            <p14:sldId id="280"/>
            <p14:sldId id="287"/>
            <p14:sldId id="288"/>
            <p14:sldId id="289"/>
            <p14:sldId id="290"/>
            <p14:sldId id="293"/>
            <p14:sldId id="292"/>
            <p14:sldId id="295"/>
            <p14:sldId id="294"/>
            <p14:sldId id="291"/>
            <p14:sldId id="297"/>
            <p14:sldId id="296"/>
            <p14:sldId id="298"/>
            <p14:sldId id="300"/>
            <p14:sldId id="301"/>
            <p14:sldId id="302"/>
            <p14:sldId id="303"/>
          </p14:sldIdLst>
        </p14:section>
        <p14:section name="Untitled Section" id="{66498266-D76F-441E-A5E7-6B382EF35DB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87C3A"/>
    <a:srgbClr val="1F3463"/>
    <a:srgbClr val="CC99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5C7B2-4ADB-4100-8AEB-1E18274392C4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77626-F836-4DD3-868B-0E7C234C8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707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77626-F836-4DD3-868B-0E7C234C8CE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3C9-AC41-4E6D-81E2-29BDA91745EF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EB95-954A-433F-ADC8-CD8D4C9B0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3C9-AC41-4E6D-81E2-29BDA91745EF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EB95-954A-433F-ADC8-CD8D4C9B0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3C9-AC41-4E6D-81E2-29BDA91745EF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EB95-954A-433F-ADC8-CD8D4C9B0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3C9-AC41-4E6D-81E2-29BDA91745EF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EB95-954A-433F-ADC8-CD8D4C9B0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3C9-AC41-4E6D-81E2-29BDA91745EF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EFEB95-954A-433F-ADC8-CD8D4C9B0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3C9-AC41-4E6D-81E2-29BDA91745EF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EB95-954A-433F-ADC8-CD8D4C9B0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3C9-AC41-4E6D-81E2-29BDA91745EF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EB95-954A-433F-ADC8-CD8D4C9B0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3C9-AC41-4E6D-81E2-29BDA91745EF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EB95-954A-433F-ADC8-CD8D4C9B0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3C9-AC41-4E6D-81E2-29BDA91745EF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EB95-954A-433F-ADC8-CD8D4C9B0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3C9-AC41-4E6D-81E2-29BDA91745EF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EB95-954A-433F-ADC8-CD8D4C9B0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B3C9-AC41-4E6D-81E2-29BDA91745EF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EB95-954A-433F-ADC8-CD8D4C9B0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11B3C9-AC41-4E6D-81E2-29BDA91745EF}" type="datetimeFigureOut">
              <a:rPr lang="en-US" smtClean="0"/>
              <a:pPr/>
              <a:t>12/7/14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EFEB95-954A-433F-ADC8-CD8D4C9B0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hphgHi6FD8k&amp;feature=related" TargetMode="Externa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hphgHi6FD8k&amp;feature=related" TargetMode="Externa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IS9_gqCytV4&amp;feature=related" TargetMode="External"/><Relationship Id="rId3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Baskerville Old Face" pitchFamily="18" charset="0"/>
              </a:rPr>
              <a:t>CRITICS OF THE NEW DEAL</a:t>
            </a:r>
            <a:endParaRPr lang="en-US" sz="4400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Hostility toward FDR came from both the right and the left</a:t>
            </a:r>
          </a:p>
          <a:p>
            <a:pPr lvl="1"/>
            <a:r>
              <a:rPr lang="en-US" sz="1600" b="1" dirty="0" smtClean="0"/>
              <a:t>New Deal proposed too many restrictions on business</a:t>
            </a:r>
          </a:p>
          <a:p>
            <a:pPr lvl="1"/>
            <a:r>
              <a:rPr lang="en-US" sz="1600" b="1" dirty="0" smtClean="0"/>
              <a:t>Expanded power of federal government at expense of states’ rights</a:t>
            </a:r>
          </a:p>
          <a:p>
            <a:pPr lvl="1"/>
            <a:r>
              <a:rPr lang="en-US" sz="1600" b="1" dirty="0" smtClean="0"/>
              <a:t>Deficit spending</a:t>
            </a:r>
          </a:p>
          <a:p>
            <a:pPr lvl="1"/>
            <a:r>
              <a:rPr lang="en-US" sz="1600" b="1" dirty="0" smtClean="0"/>
              <a:t>More dramatic government intervention</a:t>
            </a:r>
          </a:p>
          <a:p>
            <a:pPr lvl="1"/>
            <a:r>
              <a:rPr lang="en-US" sz="1600" b="1" dirty="0" smtClean="0"/>
              <a:t>Shift wealth from rich to middle income and poor Americans</a:t>
            </a:r>
          </a:p>
          <a:p>
            <a:endParaRPr lang="en-US" sz="1600" b="1" dirty="0" smtClean="0"/>
          </a:p>
        </p:txBody>
      </p:sp>
      <p:pic>
        <p:nvPicPr>
          <p:cNvPr id="31746" name="Picture 2" descr="http://img.docstoccdn.com/thumb/orig/767383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00400"/>
            <a:ext cx="6553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Baskerville Old Face" pitchFamily="18" charset="0"/>
              </a:rPr>
              <a:t>CRITICS OF THE NEW DEAL</a:t>
            </a:r>
            <a:endParaRPr lang="en-US" sz="4400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Huey Long: “The King Fish”</a:t>
            </a:r>
          </a:p>
        </p:txBody>
      </p:sp>
      <p:pic>
        <p:nvPicPr>
          <p:cNvPr id="30722" name="Picture 2" descr="http://www.knowla.org/uploads/2/Encyclopedia/document/thumbs-lg/lg-huey-p--long-for-governor-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3600"/>
            <a:ext cx="6858000" cy="39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Baskerville Old Face" pitchFamily="18" charset="0"/>
              </a:rPr>
              <a:t>CRITICS OF THE NEW DEAL</a:t>
            </a:r>
            <a:endParaRPr lang="en-US" sz="4400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Huey Long: “The King Fish”</a:t>
            </a:r>
          </a:p>
          <a:p>
            <a:pPr lvl="1"/>
            <a:r>
              <a:rPr lang="en-US" sz="1600" b="1" dirty="0" smtClean="0"/>
              <a:t>Democratic governor/senator (Louisiana)</a:t>
            </a:r>
          </a:p>
          <a:p>
            <a:pPr lvl="1"/>
            <a:r>
              <a:rPr lang="en-US" sz="1600" b="1" dirty="0" smtClean="0"/>
              <a:t>Charismatic populist orator</a:t>
            </a:r>
          </a:p>
          <a:p>
            <a:pPr lvl="1"/>
            <a:r>
              <a:rPr lang="en-US" sz="1600" b="1" dirty="0" smtClean="0"/>
              <a:t>“Everyman a King” “Share Our Wealth”</a:t>
            </a:r>
          </a:p>
        </p:txBody>
      </p:sp>
      <p:pic>
        <p:nvPicPr>
          <p:cNvPr id="29700" name="Picture 4" descr="http://image.spreadshirt.com/image-server/image/composition/17422279/view/1/producttypecolor/4/type/png/width/280/height/280/women-s-louisiana-kingfish-huey-long-t-shirt-every-man-a-king-fat-enzo-t-shits_desig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0"/>
            <a:ext cx="54864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Baskerville Old Face" pitchFamily="18" charset="0"/>
              </a:rPr>
              <a:t>CRITICS OF THE NEW DEAL</a:t>
            </a:r>
            <a:endParaRPr lang="en-US" sz="4400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Huey Long: “The King Fish”</a:t>
            </a:r>
          </a:p>
          <a:p>
            <a:pPr lvl="1"/>
            <a:r>
              <a:rPr lang="en-US" sz="1600" b="1" dirty="0" smtClean="0"/>
              <a:t>Democratic governor/senator (Louisiana)</a:t>
            </a:r>
          </a:p>
          <a:p>
            <a:pPr lvl="1"/>
            <a:r>
              <a:rPr lang="en-US" sz="1600" b="1" dirty="0" smtClean="0"/>
              <a:t>Charismatic populist orator</a:t>
            </a:r>
          </a:p>
          <a:p>
            <a:pPr lvl="1"/>
            <a:r>
              <a:rPr lang="en-US" sz="1600" b="1" dirty="0" smtClean="0"/>
              <a:t>“Everyman a King” “Share Our Wealth”</a:t>
            </a:r>
          </a:p>
          <a:p>
            <a:pPr lvl="1"/>
            <a:r>
              <a:rPr lang="en-US" sz="1600" b="1" dirty="0" smtClean="0"/>
              <a:t>Planned to challenge for the presidency in 1936 </a:t>
            </a:r>
          </a:p>
        </p:txBody>
      </p:sp>
      <p:pic>
        <p:nvPicPr>
          <p:cNvPr id="28674" name="Picture 2" descr="http://www.newsrealblog.com/wp-content/uploads/2010/01/HueyLo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971800"/>
            <a:ext cx="5410200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Baskerville Old Face" pitchFamily="18" charset="0"/>
              </a:rPr>
              <a:t>CRITICS OF THE NEW DEAL</a:t>
            </a:r>
            <a:endParaRPr lang="en-US" sz="4400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Huey Long: “The King Fish”</a:t>
            </a:r>
          </a:p>
          <a:p>
            <a:pPr lvl="1"/>
            <a:r>
              <a:rPr lang="en-US" sz="1600" b="1" dirty="0" smtClean="0"/>
              <a:t>Democratic governor/senator (Louisiana)</a:t>
            </a:r>
          </a:p>
          <a:p>
            <a:pPr lvl="1"/>
            <a:r>
              <a:rPr lang="en-US" sz="1600" b="1" dirty="0" smtClean="0"/>
              <a:t>Charismatic populist orator</a:t>
            </a:r>
          </a:p>
          <a:p>
            <a:pPr lvl="1"/>
            <a:r>
              <a:rPr lang="en-US" sz="1600" b="1" dirty="0" smtClean="0"/>
              <a:t>“Everyman a King” “Share Our Wealth”</a:t>
            </a:r>
          </a:p>
          <a:p>
            <a:pPr lvl="1"/>
            <a:r>
              <a:rPr lang="en-US" sz="1600" b="1" dirty="0" smtClean="0"/>
              <a:t>Planned to challenge for the presidency in 1936 </a:t>
            </a:r>
          </a:p>
          <a:p>
            <a:pPr lvl="1"/>
            <a:r>
              <a:rPr lang="en-US" sz="1600" b="1" dirty="0" smtClean="0"/>
              <a:t>Shot by assassin on 09/08/35… died two days later</a:t>
            </a:r>
          </a:p>
        </p:txBody>
      </p:sp>
      <p:pic>
        <p:nvPicPr>
          <p:cNvPr id="27652" name="Picture 4" descr="http://media.nola.com/politics/photo/huey-long-casketjpg-17e1d533b7d6cf19_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352800"/>
            <a:ext cx="464820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Baskerville Old Face" pitchFamily="18" charset="0"/>
              </a:rPr>
              <a:t>CRITICS OF THE NEW DEAL</a:t>
            </a:r>
            <a:endParaRPr lang="en-US" sz="4400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733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Father Coughlin</a:t>
            </a:r>
          </a:p>
          <a:p>
            <a:pPr lvl="1"/>
            <a:r>
              <a:rPr lang="en-US" sz="1600" b="1" dirty="0" smtClean="0"/>
              <a:t>Catholic priest from Detroit</a:t>
            </a:r>
          </a:p>
          <a:p>
            <a:pPr lvl="1"/>
            <a:r>
              <a:rPr lang="en-US" sz="1600" b="1" dirty="0" smtClean="0"/>
              <a:t>Popular radio show (40 million weekly listeners)</a:t>
            </a:r>
          </a:p>
          <a:p>
            <a:pPr lvl="1"/>
            <a:r>
              <a:rPr lang="en-US" sz="1600" b="1" dirty="0" smtClean="0"/>
              <a:t>Had become impatient with modest New Deal reforms</a:t>
            </a:r>
          </a:p>
          <a:p>
            <a:pPr lvl="1"/>
            <a:r>
              <a:rPr lang="en-US" sz="1600" b="1" dirty="0" smtClean="0"/>
              <a:t>National Union for Social Justice</a:t>
            </a:r>
          </a:p>
          <a:p>
            <a:pPr lvl="1"/>
            <a:endParaRPr lang="en-US" sz="1600" b="1" dirty="0" smtClean="0"/>
          </a:p>
        </p:txBody>
      </p:sp>
      <p:pic>
        <p:nvPicPr>
          <p:cNvPr id="1026" name="Picture 2" descr="http://goldenstate.files.wordpress.com/2009/03/cough.gif?w=288&amp;h=23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0"/>
            <a:ext cx="51816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Baskerville Old Face" pitchFamily="18" charset="0"/>
              </a:rPr>
              <a:t>CRITICS OF THE NEW DEAL</a:t>
            </a:r>
            <a:endParaRPr lang="en-US" sz="4400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733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The Townsend Plan: (Dr. Francis Townsend)</a:t>
            </a:r>
          </a:p>
          <a:p>
            <a:pPr lvl="1"/>
            <a:r>
              <a:rPr lang="en-US" sz="1600" b="1" dirty="0" smtClean="0"/>
              <a:t>Forced retirement of all Americans 60 and over</a:t>
            </a:r>
          </a:p>
          <a:p>
            <a:pPr lvl="1"/>
            <a:r>
              <a:rPr lang="en-US" sz="1600" b="1" dirty="0" smtClean="0"/>
              <a:t>Federal stipend of $200/month</a:t>
            </a:r>
          </a:p>
          <a:p>
            <a:pPr lvl="1"/>
            <a:r>
              <a:rPr lang="en-US" sz="1600" b="1" dirty="0" smtClean="0"/>
              <a:t>Had to spend entire allotment each month</a:t>
            </a:r>
          </a:p>
          <a:p>
            <a:pPr lvl="1"/>
            <a:endParaRPr lang="en-US" sz="1600" b="1" dirty="0" smtClean="0"/>
          </a:p>
        </p:txBody>
      </p:sp>
      <p:pic>
        <p:nvPicPr>
          <p:cNvPr id="25602" name="Picture 2" descr="http://www.ssa.gov/history/pics/tplanstam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05200"/>
            <a:ext cx="6019800" cy="3105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Baskerville Old Face" pitchFamily="18" charset="0"/>
              </a:rPr>
              <a:t>CRITICS OF THE NEW DEAL</a:t>
            </a:r>
            <a:endParaRPr lang="en-US" sz="4400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733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The Townsend Plan: (Dr. Francis Townsend)</a:t>
            </a:r>
          </a:p>
          <a:p>
            <a:pPr lvl="1"/>
            <a:r>
              <a:rPr lang="en-US" sz="1600" b="1" dirty="0" smtClean="0"/>
              <a:t>Forced retirement of all Americans 60 and over</a:t>
            </a:r>
          </a:p>
          <a:p>
            <a:pPr lvl="1"/>
            <a:r>
              <a:rPr lang="en-US" sz="1600" b="1" dirty="0" smtClean="0"/>
              <a:t>Federal stipend of $200/month</a:t>
            </a:r>
          </a:p>
          <a:p>
            <a:pPr lvl="1"/>
            <a:r>
              <a:rPr lang="en-US" sz="1600" b="1" dirty="0" smtClean="0"/>
              <a:t>Had to spend entire allotment each month</a:t>
            </a:r>
          </a:p>
          <a:p>
            <a:pPr lvl="1"/>
            <a:r>
              <a:rPr lang="en-US" sz="1600" b="1" dirty="0" smtClean="0"/>
              <a:t>Free up jobs and thus lower the unemployment rate</a:t>
            </a:r>
          </a:p>
          <a:p>
            <a:pPr lvl="1"/>
            <a:r>
              <a:rPr lang="en-US" sz="1600" b="1" dirty="0" smtClean="0"/>
              <a:t>Stimulate the economy</a:t>
            </a:r>
          </a:p>
          <a:p>
            <a:pPr lvl="1"/>
            <a:endParaRPr lang="en-US" sz="1600" b="1" dirty="0" smtClean="0"/>
          </a:p>
        </p:txBody>
      </p:sp>
      <p:pic>
        <p:nvPicPr>
          <p:cNvPr id="5" name="Picture 2" descr="http://www.ssa.gov/history/pics/tplanstam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05200"/>
            <a:ext cx="6019800" cy="3105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672</TotalTime>
  <Words>313</Words>
  <Application>Microsoft Macintosh PowerPoint</Application>
  <PresentationFormat>On-screen Show (4:3)</PresentationFormat>
  <Paragraphs>46</Paragraphs>
  <Slides>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CRITICS OF THE NEW DEAL</vt:lpstr>
      <vt:lpstr>CRITICS OF THE NEW DEAL</vt:lpstr>
      <vt:lpstr>CRITICS OF THE NEW DEAL</vt:lpstr>
      <vt:lpstr>CRITICS OF THE NEW DEAL</vt:lpstr>
      <vt:lpstr>CRITICS OF THE NEW DEAL</vt:lpstr>
      <vt:lpstr>CRITICS OF THE NEW DEAL</vt:lpstr>
      <vt:lpstr>CRITICS OF THE NEW DEAL</vt:lpstr>
      <vt:lpstr>CRITICS OF THE NEW DEAL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ROOSEVELT NEW DEAL </dc:title>
  <dc:creator>lokevdow</dc:creator>
  <cp:lastModifiedBy>Michael Tuttle</cp:lastModifiedBy>
  <cp:revision>92</cp:revision>
  <dcterms:created xsi:type="dcterms:W3CDTF">2014-12-07T19:35:24Z</dcterms:created>
  <dcterms:modified xsi:type="dcterms:W3CDTF">2014-12-07T19:44:28Z</dcterms:modified>
</cp:coreProperties>
</file>