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0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56"/>
  </p:normalViewPr>
  <p:slideViewPr>
    <p:cSldViewPr snapToGrid="0" snapToObjects="1">
      <p:cViewPr varScale="1">
        <p:scale>
          <a:sx n="89" d="100"/>
          <a:sy n="89" d="100"/>
        </p:scale>
        <p:origin x="8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000CB-69C3-F749-AE15-EA01B3CC3EFF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E19A4-C6AA-4B4D-AF8E-621857251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82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8FA70-B256-3047-92B8-25B8CC2DB806}" type="slidenum">
              <a:rPr lang="en-US"/>
              <a:pPr/>
              <a:t>5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  <a:cs typeface="Times New Roman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46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7DD8BAA-EA6D-2044-8A7C-0BE43629AFFA}" type="datetimeFigureOut">
              <a:rPr lang="en-US" smtClean="0"/>
              <a:pPr/>
              <a:t>6/16/18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CB1BE474-978E-B143-9C33-6C5C9ED7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ichaeltuttle.n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Michael.Tuttle@lodi.k12.nj.us" TargetMode="External"/><Relationship Id="rId3" Type="http://schemas.openxmlformats.org/officeDocument/2006/relationships/hyperlink" Target="http://www.michaeltuttle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to School Night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5 </a:t>
            </a:r>
            <a:r>
              <a:rPr lang="en-US" dirty="0" smtClean="0"/>
              <a:t>minutes (or less)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8" cy="30293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Mr. Michael Tuttle</a:t>
            </a:r>
          </a:p>
          <a:p>
            <a:r>
              <a:rPr lang="en-US" sz="2400" dirty="0" smtClean="0"/>
              <a:t>michael.tuttle@lodi.k12.nj.us</a:t>
            </a:r>
          </a:p>
          <a:p>
            <a:r>
              <a:rPr lang="en-US" sz="2400" dirty="0" smtClean="0"/>
              <a:t>US History I</a:t>
            </a:r>
          </a:p>
          <a:p>
            <a:r>
              <a:rPr lang="en-US" sz="2400" dirty="0" smtClean="0"/>
              <a:t>and AP US History II (APUSH)</a:t>
            </a:r>
          </a:p>
          <a:p>
            <a:r>
              <a:rPr lang="en-US" sz="2400" dirty="0" smtClean="0"/>
              <a:t>Visit the website!!!!</a:t>
            </a:r>
          </a:p>
          <a:p>
            <a:r>
              <a:rPr lang="en-US" sz="2400" dirty="0" smtClean="0">
                <a:hlinkClick r:id="rId2"/>
              </a:rPr>
              <a:t>www.michaeltuttle.net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Past Matters;</a:t>
            </a:r>
            <a:br>
              <a:rPr lang="en-US" i="1" dirty="0" smtClean="0"/>
            </a:br>
            <a:r>
              <a:rPr lang="en-US" i="1" dirty="0" smtClean="0"/>
              <a:t> </a:t>
            </a:r>
            <a:r>
              <a:rPr lang="en-US" sz="3600" i="1" dirty="0" smtClean="0"/>
              <a:t>we learn from it and it shapes us</a:t>
            </a:r>
            <a:r>
              <a:rPr lang="en-US" i="1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520887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US" sz="8400" dirty="0" smtClean="0"/>
              <a:t>Student Expectations</a:t>
            </a:r>
          </a:p>
          <a:p>
            <a:r>
              <a:rPr lang="en-US" sz="8400" dirty="0" smtClean="0"/>
              <a:t>Respectful</a:t>
            </a:r>
          </a:p>
          <a:p>
            <a:r>
              <a:rPr lang="en-US" sz="8400" dirty="0" smtClean="0"/>
              <a:t>Prepared</a:t>
            </a:r>
          </a:p>
          <a:p>
            <a:r>
              <a:rPr lang="en-US" sz="8400" dirty="0" smtClean="0"/>
              <a:t>Focused</a:t>
            </a:r>
          </a:p>
          <a:p>
            <a:pPr>
              <a:buNone/>
            </a:pPr>
            <a:r>
              <a:rPr lang="en-US" sz="8400" dirty="0" smtClean="0"/>
              <a:t>Teacher Expectations</a:t>
            </a:r>
          </a:p>
          <a:p>
            <a:r>
              <a:rPr lang="en-US" sz="8400" dirty="0" smtClean="0"/>
              <a:t>To Challenge your child</a:t>
            </a:r>
          </a:p>
          <a:p>
            <a:r>
              <a:rPr lang="en-US" sz="8400" dirty="0" smtClean="0"/>
              <a:t>To help your child see him/herself as a lifelong learner</a:t>
            </a:r>
          </a:p>
          <a:p>
            <a:r>
              <a:rPr lang="en-US" sz="8400" dirty="0" smtClean="0"/>
              <a:t>To hold them to high standards as people and as students</a:t>
            </a:r>
          </a:p>
          <a:p>
            <a:r>
              <a:rPr lang="en-US" sz="8400" b="1" dirty="0" smtClean="0"/>
              <a:t>To encourage independence and accountability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Methods of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Text-book and ONLINE Text</a:t>
            </a:r>
          </a:p>
          <a:p>
            <a:r>
              <a:rPr lang="en-US" dirty="0" smtClean="0"/>
              <a:t>Class discussion</a:t>
            </a:r>
          </a:p>
          <a:p>
            <a:r>
              <a:rPr lang="en-US" dirty="0" smtClean="0"/>
              <a:t>Student generated projects </a:t>
            </a:r>
          </a:p>
          <a:p>
            <a:r>
              <a:rPr lang="en-US" dirty="0" smtClean="0"/>
              <a:t>Formal question-response exercises</a:t>
            </a:r>
          </a:p>
          <a:p>
            <a:r>
              <a:rPr lang="en-US" dirty="0" smtClean="0"/>
              <a:t>Active viewing of curriculum related documentaries</a:t>
            </a:r>
          </a:p>
          <a:p>
            <a:r>
              <a:rPr lang="en-US" dirty="0" smtClean="0"/>
              <a:t>Teacher generated materials</a:t>
            </a:r>
          </a:p>
          <a:p>
            <a:r>
              <a:rPr lang="en-US" dirty="0" smtClean="0"/>
              <a:t>Student presentations</a:t>
            </a:r>
          </a:p>
          <a:p>
            <a:r>
              <a:rPr lang="en-US" dirty="0" smtClean="0"/>
              <a:t>Art and poetry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7983538" cy="42973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Michael.Tuttle@lodi.k12.nj.us</a:t>
            </a:r>
            <a:endParaRPr lang="en-US" sz="3200" dirty="0" smtClean="0"/>
          </a:p>
          <a:p>
            <a:r>
              <a:rPr lang="en-US" sz="3200" dirty="0" smtClean="0"/>
              <a:t>PLEASE bookmark our class website</a:t>
            </a:r>
          </a:p>
          <a:p>
            <a:r>
              <a:rPr lang="en-US" sz="3200" dirty="0" smtClean="0">
                <a:hlinkClick r:id="rId3"/>
              </a:rPr>
              <a:t>www.michaeltuttle.net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latin typeface="Tahoma" pitchFamily="-1" charset="0"/>
              </a:rPr>
              <a:t>Daily Procedures</a:t>
            </a:r>
            <a:endParaRPr lang="en-US" b="1" u="sng" dirty="0" smtClean="0">
              <a:latin typeface="Tahoma" pitchFamily="-1" charset="0"/>
            </a:endParaRPr>
          </a:p>
          <a:p>
            <a:pPr eaLnBrk="1" hangingPunct="1"/>
            <a:r>
              <a:rPr lang="en-US" dirty="0" smtClean="0"/>
              <a:t>DO NOW</a:t>
            </a:r>
          </a:p>
          <a:p>
            <a:pPr eaLnBrk="1" hangingPunct="1"/>
            <a:r>
              <a:rPr lang="en-US" dirty="0"/>
              <a:t>Review Assignments</a:t>
            </a:r>
          </a:p>
          <a:p>
            <a:pPr eaLnBrk="1" hangingPunct="1"/>
            <a:r>
              <a:rPr lang="en-US" dirty="0"/>
              <a:t>Class work/Group Work</a:t>
            </a:r>
          </a:p>
          <a:p>
            <a:pPr eaLnBrk="1" hangingPunct="1"/>
            <a:r>
              <a:rPr lang="en-US" dirty="0"/>
              <a:t>Wrap </a:t>
            </a:r>
            <a:r>
              <a:rPr lang="en-US" dirty="0" smtClean="0"/>
              <a:t>up / Exit ticket</a:t>
            </a:r>
          </a:p>
          <a:p>
            <a:pPr eaLnBrk="1" hangingPunct="1"/>
            <a:r>
              <a:rPr lang="en-US" dirty="0"/>
              <a:t>Homework Assignments</a:t>
            </a:r>
          </a:p>
          <a:p>
            <a:pPr eaLnBrk="1" hangingPunct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Day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35270" y="24032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Missing Assignment Sheet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647" y="1589248"/>
            <a:ext cx="4071086" cy="5268752"/>
          </a:xfrm>
          <a:prstGeom prst="rect">
            <a:avLst/>
          </a:prstGeom>
        </p:spPr>
      </p:pic>
      <p:pic>
        <p:nvPicPr>
          <p:cNvPr id="10" name="Picture 9" descr="Missing Assignment Sheet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569" y="1589248"/>
            <a:ext cx="3932382" cy="5088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6009</TotalTime>
  <Words>125</Words>
  <Application>Microsoft Macintosh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Calisto MT</vt:lpstr>
      <vt:lpstr>Rockwell</vt:lpstr>
      <vt:lpstr>Tahoma</vt:lpstr>
      <vt:lpstr>Times New Roman</vt:lpstr>
      <vt:lpstr>Precedent</vt:lpstr>
      <vt:lpstr>Back to School Night in 5 minutes (or less)</vt:lpstr>
      <vt:lpstr>The Past Matters;  we learn from it and it shapes us. </vt:lpstr>
      <vt:lpstr> Methods of Delivery</vt:lpstr>
      <vt:lpstr>Contact Information</vt:lpstr>
      <vt:lpstr>Every Day</vt:lpstr>
    </vt:vector>
  </TitlesOfParts>
  <Company>Ramapo College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</dc:title>
  <dc:creator>Michael Tuttle</dc:creator>
  <cp:lastModifiedBy>michael tuttle</cp:lastModifiedBy>
  <cp:revision>7</cp:revision>
  <dcterms:created xsi:type="dcterms:W3CDTF">2014-10-07T00:53:48Z</dcterms:created>
  <dcterms:modified xsi:type="dcterms:W3CDTF">2018-06-16T13:45:41Z</dcterms:modified>
</cp:coreProperties>
</file>