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1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0" d="100"/>
          <a:sy n="100" d="100"/>
        </p:scale>
        <p:origin x="-80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Rectangle 8"/>
          <p:cNvSpPr/>
          <p:nvPr/>
        </p:nvSpPr>
        <p:spPr>
          <a:xfrm>
            <a:off x="7848600" y="0"/>
            <a:ext cx="1295399" cy="6858000"/>
          </a:xfrm>
          <a:prstGeom prst="rect">
            <a:avLst/>
          </a:prstGeom>
          <a:gradFill>
            <a:gsLst>
              <a:gs pos="0">
                <a:schemeClr val="bg1">
                  <a:lumMod val="50000"/>
                  <a:alpha val="20000"/>
                </a:schemeClr>
              </a:gs>
              <a:gs pos="100000">
                <a:schemeClr val="bg1">
                  <a:lumMod val="85000"/>
                  <a:alpha val="20000"/>
                </a:schemeClr>
              </a:gs>
            </a:gsLst>
            <a:lin ang="21594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65760" y="2971800"/>
            <a:ext cx="5120640" cy="1709928"/>
          </a:xfrm>
        </p:spPr>
        <p:txBody>
          <a:bodyPr vert="horz" lIns="91440" tIns="45720" rIns="91440" bIns="45720" rtlCol="0"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defTabSz="914400" rtl="0" eaLnBrk="1" latinLnBrk="0" hangingPunct="1">
              <a:spcBef>
                <a:spcPct val="0"/>
              </a:spcBef>
              <a:buNone/>
              <a:defRPr sz="4400" b="1" kern="1200" baseline="0">
                <a:solidFill>
                  <a:schemeClr val="tx2"/>
                </a:solidFill>
                <a:effectLst>
                  <a:innerShdw blurRad="63500" dist="50800" dir="5400000">
                    <a:schemeClr val="bg1">
                      <a:alpha val="50000"/>
                    </a:schemeClr>
                  </a:inn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65760" y="4956048"/>
            <a:ext cx="5111496" cy="1004048"/>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lnSpc>
                <a:spcPct val="120000"/>
              </a:lnSpc>
              <a:spcBef>
                <a:spcPts val="2400"/>
              </a:spcBef>
              <a:buClr>
                <a:schemeClr val="tx2"/>
              </a:buClr>
              <a:buSzPct val="100000"/>
              <a:buFont typeface="Wingdings 2" pitchFamily="18" charset="2"/>
              <a:buNone/>
            </a:pPr>
            <a:r>
              <a:rPr lang="en-US" smtClean="0"/>
              <a:t>Click to edit Master subtitle style</a:t>
            </a:r>
            <a:endParaRPr/>
          </a:p>
        </p:txBody>
      </p:sp>
      <p:sp>
        <p:nvSpPr>
          <p:cNvPr id="4" name="Date Placeholder 3"/>
          <p:cNvSpPr>
            <a:spLocks noGrp="1"/>
          </p:cNvSpPr>
          <p:nvPr>
            <p:ph type="dt" sz="half" idx="10"/>
          </p:nvPr>
        </p:nvSpPr>
        <p:spPr/>
        <p:txBody>
          <a:bodyPr/>
          <a:lstStyle/>
          <a:p>
            <a:fld id="{6D7BFFAD-3C58-3247-94E0-9C2C38F382F0}" type="datetimeFigureOut">
              <a:rPr lang="en-US" smtClean="0"/>
              <a:pPr/>
              <a:t>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CC652-A623-41D2-B0ED-8F1D217186B4}" type="slidenum">
              <a:rPr/>
              <a:pPr/>
              <a:t>‹#›</a:t>
            </a:fld>
            <a:endParaRPr/>
          </a:p>
        </p:txBody>
      </p:sp>
      <p:pic>
        <p:nvPicPr>
          <p:cNvPr id="10" name="Picture 9" descr="titleSlideBevel.png"/>
          <p:cNvPicPr>
            <a:picLocks noChangeAspect="1"/>
          </p:cNvPicPr>
          <p:nvPr/>
        </p:nvPicPr>
        <p:blipFill>
          <a:blip r:embed="rId2"/>
          <a:stretch>
            <a:fillRect/>
          </a:stretch>
        </p:blipFill>
        <p:spPr>
          <a:xfrm>
            <a:off x="361950" y="4760260"/>
            <a:ext cx="5120640" cy="179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88259"/>
            <a:ext cx="7071837" cy="901700"/>
          </a:xfrm>
        </p:spPr>
        <p:txBody>
          <a:bodyPr bIns="0"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609600" y="2312988"/>
            <a:ext cx="6843713" cy="3813175"/>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66900" y="1103406"/>
            <a:ext cx="7085908" cy="841188"/>
          </a:xfrm>
        </p:spPr>
        <p:txBody>
          <a:bodyPr tIns="0" bIns="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BFFAD-3C58-3247-94E0-9C2C38F382F0}" type="datetimeFigureOut">
              <a:rPr lang="en-US" smtClean="0"/>
              <a:pPr/>
              <a:t>12/7/14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3B098D-4279-A646-9A7E-3C191B6C9A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5096435"/>
            <a:ext cx="7072313" cy="566738"/>
          </a:xfrm>
        </p:spPr>
        <p:txBody>
          <a:bodyPr anchor="b"/>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484093" y="443753"/>
            <a:ext cx="6970059" cy="3977640"/>
          </a:xfrm>
          <a:noFill/>
          <a:ln>
            <a:noFill/>
          </a:ln>
          <a:scene3d>
            <a:camera prst="orthographicFront"/>
            <a:lightRig rig="balanced" dir="t"/>
          </a:scene3d>
          <a:sp3d extrusionH="63500">
            <a:bevelT w="38100" h="38100" prst="softRound"/>
            <a:contourClr>
              <a:schemeClr val="bg1"/>
            </a:contourClr>
          </a:sp3d>
        </p:spPr>
        <p:txBody>
          <a:bodyPr>
            <a:scene3d>
              <a:camera prst="orthographicFront"/>
              <a:lightRig rig="threePt" dir="t"/>
            </a:scene3d>
            <a:sp3d>
              <a:contourClr>
                <a:schemeClr val="bg1"/>
              </a:contourClr>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81000" y="5663173"/>
            <a:ext cx="7072313" cy="804862"/>
          </a:xfrm>
        </p:spPr>
        <p:txBody>
          <a:bodyPr lIns="109728">
            <a:normAutofit/>
          </a:bodyPr>
          <a:lstStyle>
            <a:lvl1pPr marL="0" indent="0">
              <a:spcBef>
                <a:spcPct val="0"/>
              </a:spcBef>
              <a:buNone/>
              <a:defRPr sz="15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BFFAD-3C58-3247-94E0-9C2C38F382F0}" type="datetimeFigureOut">
              <a:rPr lang="en-US" smtClean="0"/>
              <a:pPr/>
              <a:t>12/7/14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3B098D-4279-A646-9A7E-3C191B6C9A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D7BFFAD-3C58-3247-94E0-9C2C38F382F0}" type="datetimeFigureOut">
              <a:rPr lang="en-US" smtClean="0"/>
              <a:pPr/>
              <a:t>12/7/14</a:t>
            </a:fld>
            <a:endParaRPr lang="en-US"/>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93B098D-4279-A646-9A7E-3C191B6C9AE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24600" y="685800"/>
            <a:ext cx="1128713" cy="54403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685800"/>
            <a:ext cx="586740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D7BFFAD-3C58-3247-94E0-9C2C38F382F0}" type="datetimeFigureOut">
              <a:rPr lang="en-US" smtClean="0"/>
              <a:pPr/>
              <a:t>12/7/14</a:t>
            </a:fld>
            <a:endParaRPr lang="en-US"/>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041341" y="6181538"/>
            <a:ext cx="806824" cy="365125"/>
          </a:xfrm>
        </p:spPr>
        <p:txBody>
          <a:bodyPr/>
          <a:lstStyle/>
          <a:p>
            <a:fld id="{F93B098D-4279-A646-9A7E-3C191B6C9A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6D7BFFAD-3C58-3247-94E0-9C2C38F382F0}" type="datetimeFigureOut">
              <a:rPr lang="en-US" smtClean="0"/>
              <a:pPr/>
              <a:t>12/7/14</a:t>
            </a:fld>
            <a:endParaRPr lang="en-US"/>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F93B098D-4279-A646-9A7E-3C191B6C9AEC}" type="slidenum">
              <a:rPr lang="en-US" smtClean="0"/>
              <a:pPr/>
              <a:t>‹#›</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2971800"/>
            <a:ext cx="5122862" cy="1712259"/>
          </a:xfrm>
        </p:spPr>
        <p:txBody>
          <a:bodyPr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a:defRPr sz="4400" b="1" baseline="0">
                <a:solidFill>
                  <a:schemeClr val="tx2"/>
                </a:solidFill>
                <a:effectLst>
                  <a:innerShdw blurRad="63500" dist="50800" dir="5400000">
                    <a:schemeClr val="bg1">
                      <a:alpha val="50000"/>
                    </a:schemeClr>
                  </a:innerShdw>
                </a:effectLst>
              </a:defRPr>
            </a:lvl1pPr>
          </a:lstStyle>
          <a:p>
            <a:r>
              <a:rPr lang="en-US" smtClean="0"/>
              <a:t>Click to edit Master title style</a:t>
            </a:r>
            <a:endParaRPr/>
          </a:p>
        </p:txBody>
      </p:sp>
      <p:sp>
        <p:nvSpPr>
          <p:cNvPr id="3" name="Subtitle 2"/>
          <p:cNvSpPr>
            <a:spLocks noGrp="1"/>
          </p:cNvSpPr>
          <p:nvPr>
            <p:ph type="subTitle" idx="1"/>
          </p:nvPr>
        </p:nvSpPr>
        <p:spPr>
          <a:xfrm>
            <a:off x="363538" y="4953000"/>
            <a:ext cx="5113896" cy="1001000"/>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lnSpc>
                <a:spcPct val="120000"/>
              </a:lnSpc>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spcBef>
                <a:spcPts val="2400"/>
              </a:spcBef>
              <a:buClr>
                <a:schemeClr val="tx2"/>
              </a:buClr>
              <a:buSzPct val="100000"/>
              <a:buFont typeface="Wingdings 2" pitchFamily="18" charset="2"/>
              <a:buNone/>
            </a:pPr>
            <a:r>
              <a:rPr lang="en-US" smtClean="0"/>
              <a:t>Click to edit Master subtitle style</a:t>
            </a:r>
            <a:endParaRPr/>
          </a:p>
        </p:txBody>
      </p:sp>
      <p:sp>
        <p:nvSpPr>
          <p:cNvPr id="4"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6D7BFFAD-3C58-3247-94E0-9C2C38F382F0}" type="datetimeFigureOut">
              <a:rPr lang="en-US" smtClean="0"/>
              <a:pPr/>
              <a:t>12/7/14</a:t>
            </a:fld>
            <a:endParaRPr lang="en-US"/>
          </a:p>
        </p:txBody>
      </p:sp>
      <p:sp>
        <p:nvSpPr>
          <p:cNvPr id="5" name="Footer Placeholder 4"/>
          <p:cNvSpPr>
            <a:spLocks noGrp="1"/>
          </p:cNvSpPr>
          <p:nvPr>
            <p:ph type="ftr" sz="quarter" idx="11"/>
          </p:nvPr>
        </p:nvSpPr>
        <p:spPr>
          <a:xfrm>
            <a:off x="363538" y="6356350"/>
            <a:ext cx="2130552" cy="365125"/>
          </a:xfrm>
          <a:prstGeom prst="rect">
            <a:avLst/>
          </a:prstGeom>
        </p:spPr>
        <p:txBody>
          <a:bodyPr/>
          <a:lstStyle>
            <a:lvl1pPr algn="l">
              <a:defRPr sz="1200">
                <a:solidFill>
                  <a:schemeClr val="tx1">
                    <a:lumMod val="50000"/>
                    <a:lumOff val="50000"/>
                  </a:schemeClr>
                </a:solidFill>
              </a:defRPr>
            </a:lvl1pPr>
          </a:lstStyle>
          <a:p>
            <a:endParaRPr lang="en-US"/>
          </a:p>
        </p:txBody>
      </p:sp>
      <p:sp>
        <p:nvSpPr>
          <p:cNvPr id="8" name="Picture Placeholder 7"/>
          <p:cNvSpPr>
            <a:spLocks noGrp="1"/>
          </p:cNvSpPr>
          <p:nvPr>
            <p:ph type="pic" sz="quarter" idx="13"/>
          </p:nvPr>
        </p:nvSpPr>
        <p:spPr>
          <a:xfrm>
            <a:off x="6006353" y="9144"/>
            <a:ext cx="2743200"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US" smtClean="0"/>
              <a:t>Click icon to add picture</a:t>
            </a:r>
            <a:endParaRPr/>
          </a:p>
        </p:txBody>
      </p:sp>
      <p:pic>
        <p:nvPicPr>
          <p:cNvPr id="9" name="Picture 8" descr="titleSlideBevel.png"/>
          <p:cNvPicPr>
            <a:picLocks noChangeAspect="1"/>
          </p:cNvPicPr>
          <p:nvPr/>
        </p:nvPicPr>
        <p:blipFill>
          <a:blip r:embed="rId2"/>
          <a:stretch>
            <a:fillRect/>
          </a:stretch>
        </p:blipFill>
        <p:spPr>
          <a:xfrm>
            <a:off x="361950" y="4760260"/>
            <a:ext cx="5120640" cy="17967"/>
          </a:xfrm>
          <a:prstGeom prst="rect">
            <a:avLst/>
          </a:prstGeom>
        </p:spPr>
      </p:pic>
      <p:sp>
        <p:nvSpPr>
          <p:cNvPr id="13" name="Slide Number Placeholder 5"/>
          <p:cNvSpPr>
            <a:spLocks noGrp="1"/>
          </p:cNvSpPr>
          <p:nvPr>
            <p:ph type="sldNum" sz="quarter" idx="12"/>
          </p:nvPr>
        </p:nvSpPr>
        <p:spPr>
          <a:xfrm>
            <a:off x="2590800" y="6356350"/>
            <a:ext cx="667871" cy="365125"/>
          </a:xfr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ctr" defTabSz="914400" rtl="0" eaLnBrk="1" latinLnBrk="0" hangingPunct="1">
              <a:spcBef>
                <a:spcPts val="2400"/>
              </a:spcBef>
              <a:buClr>
                <a:schemeClr val="tx2"/>
              </a:buClr>
              <a:buSzPct val="100000"/>
              <a:buFont typeface="Wingdings 2" pitchFamily="18" charset="2"/>
              <a:buNone/>
              <a:defRPr kumimoji="0" sz="1200" b="1" i="0" u="none" strike="noStrike" kern="1200" cap="none" spc="0" normalizeH="0" baseline="0">
                <a:ln>
                  <a:noFill/>
                </a:ln>
                <a:solidFill>
                  <a:schemeClr val="tx1">
                    <a:lumMod val="50000"/>
                    <a:lumOff val="50000"/>
                  </a:schemeClr>
                </a:solidFill>
                <a:effectLst>
                  <a:outerShdw blurRad="50800" dist="12700" dir="2700000" algn="tl" rotWithShape="0">
                    <a:schemeClr val="bg1">
                      <a:alpha val="40000"/>
                    </a:schemeClr>
                  </a:outerShdw>
                </a:effectLst>
                <a:uLnTx/>
                <a:uFillTx/>
                <a:latin typeface="+mn-lt"/>
                <a:ea typeface="+mn-ea"/>
                <a:cs typeface="+mn-cs"/>
              </a:defRPr>
            </a:lvl1pPr>
          </a:lstStyle>
          <a:p>
            <a:fld id="{D99619C8-A375-448C-891B-9999C6BE8E64}"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2590800" y="524435"/>
            <a:ext cx="4845424" cy="731838"/>
          </a:xfrm>
        </p:spPr>
        <p:txBody>
          <a:bodyPr>
            <a:noAutofit/>
          </a:bodyPr>
          <a:lstStyle>
            <a:lvl1pPr algn="ctr">
              <a:defRPr sz="3200"/>
            </a:lvl1pPr>
          </a:lstStyle>
          <a:p>
            <a:r>
              <a:rPr lang="en-US" smtClean="0"/>
              <a:t>Click to edit Master title style</a:t>
            </a:r>
            <a:endParaRPr/>
          </a:p>
        </p:txBody>
      </p:sp>
      <p:sp>
        <p:nvSpPr>
          <p:cNvPr id="3" name="Content Placeholder 2"/>
          <p:cNvSpPr>
            <a:spLocks noGrp="1"/>
          </p:cNvSpPr>
          <p:nvPr>
            <p:ph idx="1"/>
          </p:nvPr>
        </p:nvSpPr>
        <p:spPr>
          <a:xfrm>
            <a:off x="2590800" y="1600200"/>
            <a:ext cx="4845424" cy="4525963"/>
          </a:xfrm>
        </p:spPr>
        <p:txBody>
          <a:bodyPr>
            <a:normAutofit/>
          </a:bodyPr>
          <a:lstStyle>
            <a:lvl1pPr>
              <a:defRPr sz="20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6D7BFFAD-3C58-3247-94E0-9C2C38F382F0}" type="datetimeFigureOut">
              <a:rPr lang="en-US" smtClean="0"/>
              <a:pPr/>
              <a:t>12/7/14</a:t>
            </a:fld>
            <a:endParaRPr lang="en-US"/>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F93B098D-4279-A646-9A7E-3C191B6C9AEC}" type="slidenum">
              <a:rPr lang="en-US" smtClean="0"/>
              <a:pPr/>
              <a:t>‹#›</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9" name="Picture Placeholder 7"/>
          <p:cNvSpPr>
            <a:spLocks noGrp="1"/>
          </p:cNvSpPr>
          <p:nvPr>
            <p:ph type="pic" sz="quarter" idx="13"/>
          </p:nvPr>
        </p:nvSpPr>
        <p:spPr>
          <a:xfrm>
            <a:off x="0" y="9144"/>
            <a:ext cx="2379663"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654300"/>
            <a:ext cx="7315200" cy="850900"/>
          </a:xfrm>
        </p:spPr>
        <p:txBody>
          <a:bodyPr anchor="b" anchorCtr="0">
            <a:normAutofit/>
          </a:bodyPr>
          <a:lstStyle>
            <a:lvl1pPr algn="ctr">
              <a:defRPr sz="4400" b="1" cap="none" baseline="0">
                <a:effectLst>
                  <a:innerShdw blurRad="63500" dist="50800" dir="5400000">
                    <a:schemeClr val="bg1">
                      <a:alpha val="50000"/>
                    </a:schemeClr>
                  </a:innerShdw>
                </a:effectLst>
              </a:defRPr>
            </a:lvl1pPr>
          </a:lstStyle>
          <a:p>
            <a:r>
              <a:rPr lang="en-US" smtClean="0"/>
              <a:t>Click to edit Master title style</a:t>
            </a:r>
            <a:endParaRPr/>
          </a:p>
        </p:txBody>
      </p:sp>
      <p:sp>
        <p:nvSpPr>
          <p:cNvPr id="3" name="Text Placeholder 2"/>
          <p:cNvSpPr>
            <a:spLocks noGrp="1"/>
          </p:cNvSpPr>
          <p:nvPr>
            <p:ph type="body" idx="1"/>
          </p:nvPr>
        </p:nvSpPr>
        <p:spPr>
          <a:xfrm>
            <a:off x="927099" y="3622344"/>
            <a:ext cx="7302501" cy="1105401"/>
          </a:xfrm>
        </p:spPr>
        <p:txBody>
          <a:bodyPr anchor="t" anchorCtr="0">
            <a:normAutofit/>
          </a:bodyPr>
          <a:lstStyle>
            <a:lvl1pPr marL="0" indent="0" algn="ctr">
              <a:spcBef>
                <a:spcPct val="0"/>
              </a:spcBef>
              <a:buNone/>
              <a:defRPr sz="15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6D7BFFAD-3C58-3247-94E0-9C2C38F382F0}" type="datetimeFigureOut">
              <a:rPr lang="en-US" smtClean="0"/>
              <a:pPr/>
              <a:t>12/7/14</a:t>
            </a:fld>
            <a:endParaRPr lang="en-US"/>
          </a:p>
        </p:txBody>
      </p:sp>
      <p:sp>
        <p:nvSpPr>
          <p:cNvPr id="8" name="Footer Placeholder 4"/>
          <p:cNvSpPr>
            <a:spLocks noGrp="1"/>
          </p:cNvSpPr>
          <p:nvPr>
            <p:ph type="ftr" sz="quarter" idx="11"/>
          </p:nvPr>
        </p:nvSpPr>
        <p:spPr>
          <a:xfrm>
            <a:off x="363538" y="6356350"/>
            <a:ext cx="2895600" cy="365125"/>
          </a:xfrm>
          <a:prstGeom prst="rect">
            <a:avLst/>
          </a:prstGeom>
        </p:spPr>
        <p:txBody>
          <a:bodyPr/>
          <a:lstStyle>
            <a:lvl1pPr algn="l">
              <a:defRPr sz="1200">
                <a:solidFill>
                  <a:schemeClr val="tx1">
                    <a:lumMod val="50000"/>
                    <a:lumOff val="50000"/>
                  </a:schemeClr>
                </a:solidFill>
              </a:defRPr>
            </a:lvl1pPr>
          </a:lstStyle>
          <a:p>
            <a:endParaRPr lang="en-US"/>
          </a:p>
        </p:txBody>
      </p:sp>
      <p:pic>
        <p:nvPicPr>
          <p:cNvPr id="9" name="Picture 8" descr="SectionHeader-Bevel.png"/>
          <p:cNvPicPr>
            <a:picLocks noChangeAspect="1"/>
          </p:cNvPicPr>
          <p:nvPr/>
        </p:nvPicPr>
        <p:blipFill>
          <a:blip r:embed="rId2"/>
          <a:stretch>
            <a:fillRect/>
          </a:stretch>
        </p:blipFill>
        <p:spPr>
          <a:xfrm>
            <a:off x="928048" y="3559792"/>
            <a:ext cx="7315200" cy="179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Content Placeholder 2"/>
          <p:cNvSpPr>
            <a:spLocks noGrp="1"/>
          </p:cNvSpPr>
          <p:nvPr>
            <p:ph sz="half" idx="1"/>
          </p:nvPr>
        </p:nvSpPr>
        <p:spPr>
          <a:xfrm>
            <a:off x="372035"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011706"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D7BFFAD-3C58-3247-94E0-9C2C38F382F0}" type="datetimeFigureOut">
              <a:rPr lang="en-US" smtClean="0"/>
              <a:pPr/>
              <a:t>12/7/14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93B098D-4279-A646-9A7E-3C191B6C9A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0" name="Picture 9" descr="ComparisonBoxes.png"/>
          <p:cNvPicPr>
            <a:picLocks noChangeAspect="1"/>
          </p:cNvPicPr>
          <p:nvPr/>
        </p:nvPicPr>
        <p:blipFill>
          <a:blip r:embed="rId2"/>
          <a:srcRect l="4559" t="28431" r="57794" b="7647"/>
          <a:stretch>
            <a:fillRect/>
          </a:stretch>
        </p:blipFill>
        <p:spPr>
          <a:xfrm>
            <a:off x="363071" y="1949824"/>
            <a:ext cx="3474720" cy="4290753"/>
          </a:xfrm>
          <a:prstGeom prst="rect">
            <a:avLst/>
          </a:prstGeom>
        </p:spPr>
      </p:pic>
      <p:pic>
        <p:nvPicPr>
          <p:cNvPr id="11" name="Picture 10" descr="ComparisonBoxes.png"/>
          <p:cNvPicPr>
            <a:picLocks noChangeAspect="1"/>
          </p:cNvPicPr>
          <p:nvPr/>
        </p:nvPicPr>
        <p:blipFill>
          <a:blip r:embed="rId2"/>
          <a:srcRect l="4559" t="28431" r="57794" b="7647"/>
          <a:stretch>
            <a:fillRect/>
          </a:stretch>
        </p:blipFill>
        <p:spPr>
          <a:xfrm>
            <a:off x="3992880" y="1945341"/>
            <a:ext cx="3474720" cy="4290753"/>
          </a:xfrm>
          <a:prstGeom prst="rect">
            <a:avLst/>
          </a:prstGeom>
        </p:spPr>
      </p:pic>
      <p:sp>
        <p:nvSpPr>
          <p:cNvPr id="4" name="Content Placeholder 3"/>
          <p:cNvSpPr>
            <a:spLocks noGrp="1"/>
          </p:cNvSpPr>
          <p:nvPr>
            <p:ph sz="half" idx="2"/>
          </p:nvPr>
        </p:nvSpPr>
        <p:spPr>
          <a:xfrm>
            <a:off x="381000" y="1972236"/>
            <a:ext cx="3429000" cy="4174564"/>
          </a:xfrm>
          <a:prstGeom prst="roundRect">
            <a:avLst>
              <a:gd name="adj" fmla="val 4119"/>
            </a:avLst>
          </a:prstGeom>
          <a:noFill/>
          <a:effectLst/>
          <a:scene3d>
            <a:camera prst="orthographicFront"/>
            <a:lightRig rig="soft" dir="t"/>
          </a:scene3d>
          <a:sp3d>
            <a:extrusionClr>
              <a:schemeClr val="bg1"/>
            </a:extrusionClr>
            <a:contourClr>
              <a:schemeClr val="bg1">
                <a:lumMod val="65000"/>
              </a:schemeClr>
            </a:contourClr>
          </a:sp3d>
        </p:spPr>
        <p:txBody>
          <a:bodyPr tIns="91440" bIns="91440">
            <a:normAutofit/>
            <a:scene3d>
              <a:camera prst="orthographicFront"/>
              <a:lightRig rig="threePt" dir="t"/>
            </a:scene3d>
            <a:sp3d>
              <a:contourClr>
                <a:schemeClr val="bg1"/>
              </a:contourClr>
            </a:sp3d>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noAutofit/>
          </a:bodyPr>
          <a:lstStyle>
            <a:lvl1pPr algn="ctr">
              <a:defRPr/>
            </a:lvl1pPr>
          </a:lstStyle>
          <a:p>
            <a:r>
              <a:rPr lang="en-US" smtClean="0"/>
              <a:t>Click to edit Master title style</a:t>
            </a:r>
            <a:endParaRPr/>
          </a:p>
        </p:txBody>
      </p:sp>
      <p:sp>
        <p:nvSpPr>
          <p:cNvPr id="3" name="Text Placeholder 2"/>
          <p:cNvSpPr>
            <a:spLocks noGrp="1"/>
          </p:cNvSpPr>
          <p:nvPr>
            <p:ph type="body" idx="1"/>
          </p:nvPr>
        </p:nvSpPr>
        <p:spPr>
          <a:xfrm>
            <a:off x="372035"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011706"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11706" y="1972236"/>
            <a:ext cx="3429000" cy="4174564"/>
          </a:xfrm>
          <a:prstGeom prst="roundRect">
            <a:avLst>
              <a:gd name="adj" fmla="val 2941"/>
            </a:avLst>
          </a:prstGeom>
          <a:noFill/>
          <a:effectLst/>
          <a:scene3d>
            <a:camera prst="orthographicFront"/>
            <a:lightRig rig="soft" dir="t"/>
          </a:scene3d>
          <a:sp3d>
            <a:extrusionClr>
              <a:schemeClr val="bg1"/>
            </a:extrusionClr>
            <a:contourClr>
              <a:schemeClr val="bg1">
                <a:lumMod val="65000"/>
              </a:schemeClr>
            </a:contourClr>
          </a:sp3d>
        </p:spPr>
        <p:txBody>
          <a:bodyPr vert="horz" lIns="91440" tIns="91440" rIns="91440" bIns="91440" rtlCol="0">
            <a:normAutofit/>
            <a:scene3d>
              <a:camera prst="orthographicFront"/>
              <a:lightRig rig="threePt" dir="t"/>
            </a:scene3d>
            <a:sp3d>
              <a:contourClr>
                <a:schemeClr val="bg1"/>
              </a:contourClr>
            </a:sp3d>
          </a:bodyPr>
          <a:lstStyle>
            <a:lvl1pPr algn="l" defTabSz="914400" rtl="0" eaLnBrk="1" latinLnBrk="0" hangingPunct="1">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algn="l" defTabSz="914400" rtl="0" eaLnBrk="1" latinLnBrk="0" hangingPunct="1">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algn="l" defTabSz="914400" rtl="0" eaLnBrk="1" latinLnBrk="0" hangingPunct="1">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D7BFFAD-3C58-3247-94E0-9C2C38F382F0}" type="datetimeFigureOut">
              <a:rPr lang="en-US" smtClean="0"/>
              <a:pPr/>
              <a:t>12/7/14</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93B098D-4279-A646-9A7E-3C191B6C9A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D7BFFAD-3C58-3247-94E0-9C2C38F382F0}" type="datetimeFigureOut">
              <a:rPr lang="en-US" smtClean="0"/>
              <a:pPr/>
              <a:t>12/7/14</a:t>
            </a:fld>
            <a:endParaRPr lang="en-US"/>
          </a:p>
        </p:txBody>
      </p:sp>
      <p:sp>
        <p:nvSpPr>
          <p:cNvPr id="4" name="Footer Placeholder 3"/>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93B098D-4279-A646-9A7E-3C191B6C9A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BFFAD-3C58-3247-94E0-9C2C38F382F0}" type="datetimeFigureOut">
              <a:rPr lang="en-US" smtClean="0"/>
              <a:pPr/>
              <a:t>12/7/14</a:t>
            </a:fld>
            <a:endParaRPr lang="en-US"/>
          </a:p>
        </p:txBody>
      </p:sp>
      <p:sp>
        <p:nvSpPr>
          <p:cNvPr id="3" name="Footer Placeholder 2"/>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93B098D-4279-A646-9A7E-3C191B6C9A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9624" y="524435"/>
            <a:ext cx="7086600" cy="731838"/>
          </a:xfrm>
          <a:prstGeom prst="rect">
            <a:avLst/>
          </a:prstGeom>
        </p:spPr>
        <p:txBody>
          <a:bodyPr vert="horz" lIns="91440" tIns="45720" rIns="91440" bIns="45720" rtlCol="0" anchor="ctr">
            <a:noAutofit/>
            <a:scene3d>
              <a:camera prst="orthographicFront"/>
              <a:lightRig rig="morning" dir="t">
                <a:rot lat="0" lon="0" rev="2400000"/>
              </a:lightRig>
            </a:scene3d>
            <a:sp3d extrusionH="63500" contourW="6350">
              <a:bevelT w="19050" h="50800" prst="softRound"/>
              <a:contourClr>
                <a:schemeClr val="bg1"/>
              </a:contourClr>
            </a:sp3d>
          </a:bodyPr>
          <a:lstStyle/>
          <a:p>
            <a:r>
              <a:rPr lang="en-US" smtClean="0"/>
              <a:t>Click to edit Master title style</a:t>
            </a:r>
            <a:endParaRPr/>
          </a:p>
        </p:txBody>
      </p:sp>
      <p:sp>
        <p:nvSpPr>
          <p:cNvPr id="3" name="Text Placeholder 2"/>
          <p:cNvSpPr>
            <a:spLocks noGrp="1"/>
          </p:cNvSpPr>
          <p:nvPr>
            <p:ph type="body" idx="1"/>
          </p:nvPr>
        </p:nvSpPr>
        <p:spPr>
          <a:xfrm>
            <a:off x="349624" y="1600200"/>
            <a:ext cx="7086600" cy="4525963"/>
          </a:xfrm>
          <a:prstGeom prst="rect">
            <a:avLst/>
          </a:prstGeom>
        </p:spPr>
        <p:txBody>
          <a:bodyPr vert="horz" lIns="91440" tIns="45720" rIns="91440" bIns="45720" rtlCol="0">
            <a:normAutofit/>
            <a:scene3d>
              <a:camera prst="orthographicFront"/>
              <a:lightRig rig="threePt" dir="t"/>
            </a:scene3d>
            <a:sp3d>
              <a:contourClr>
                <a:schemeClr val="bg1"/>
              </a:contour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rot="16200000">
            <a:off x="7562943" y="4694238"/>
            <a:ext cx="2133600"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l">
              <a:defRPr sz="1800">
                <a:solidFill>
                  <a:schemeClr val="tx2">
                    <a:lumMod val="40000"/>
                    <a:lumOff val="60000"/>
                  </a:schemeClr>
                </a:solidFill>
                <a:effectLst>
                  <a:outerShdw blurRad="50800" dist="12700" dir="2700000" algn="tl" rotWithShape="0">
                    <a:schemeClr val="bg1">
                      <a:alpha val="40000"/>
                    </a:schemeClr>
                  </a:outerShdw>
                </a:effectLst>
              </a:defRPr>
            </a:lvl1pPr>
          </a:lstStyle>
          <a:p>
            <a:fld id="{6D7BFFAD-3C58-3247-94E0-9C2C38F382F0}" type="datetimeFigureOut">
              <a:rPr lang="en-US" smtClean="0"/>
              <a:pPr/>
              <a:t>12/7/14</a:t>
            </a:fld>
            <a:endParaRPr lang="en-US"/>
          </a:p>
        </p:txBody>
      </p:sp>
      <p:sp>
        <p:nvSpPr>
          <p:cNvPr id="6" name="Slide Number Placeholder 5"/>
          <p:cNvSpPr>
            <a:spLocks noGrp="1"/>
          </p:cNvSpPr>
          <p:nvPr>
            <p:ph type="sldNum" sz="quarter" idx="4"/>
          </p:nvPr>
        </p:nvSpPr>
        <p:spPr>
          <a:xfrm>
            <a:off x="8041341" y="6181538"/>
            <a:ext cx="806824"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r">
              <a:defRPr sz="4500">
                <a:solidFill>
                  <a:schemeClr val="tx2">
                    <a:lumMod val="40000"/>
                    <a:lumOff val="60000"/>
                  </a:schemeClr>
                </a:solidFill>
                <a:effectLst>
                  <a:outerShdw blurRad="50800" dist="12700" dir="2700000" algn="tl" rotWithShape="0">
                    <a:schemeClr val="bg1">
                      <a:alpha val="40000"/>
                    </a:schemeClr>
                  </a:outerShdw>
                </a:effectLst>
              </a:defRPr>
            </a:lvl1pPr>
          </a:lstStyle>
          <a:p>
            <a:fld id="{F93B098D-4279-A646-9A7E-3C191B6C9AEC}" type="slidenum">
              <a:rPr lang="en-US" smtClean="0"/>
              <a:pPr/>
              <a:t>‹#›</a:t>
            </a:fld>
            <a:endParaRPr lang="en-US"/>
          </a:p>
        </p:txBody>
      </p:sp>
      <p:pic>
        <p:nvPicPr>
          <p:cNvPr id="7" name="Picture 6" descr="bevelDivider.png"/>
          <p:cNvPicPr>
            <a:picLocks noChangeAspect="1"/>
          </p:cNvPicPr>
          <p:nvPr/>
        </p:nvPicPr>
        <p:blipFill>
          <a:blip r:embed="rId15"/>
          <a:stretch>
            <a:fillRect/>
          </a:stretch>
        </p:blipFill>
        <p:spPr>
          <a:xfrm>
            <a:off x="7772400" y="0"/>
            <a:ext cx="107156" cy="6858000"/>
          </a:xfrm>
          <a:prstGeom prst="rect">
            <a:avLst/>
          </a:prstGeom>
        </p:spPr>
      </p:pic>
      <p:sp>
        <p:nvSpPr>
          <p:cNvPr id="9" name="Footer Placeholder 7"/>
          <p:cNvSpPr>
            <a:spLocks noGrp="1"/>
          </p:cNvSpPr>
          <p:nvPr>
            <p:ph type="ftr" sz="quarter" idx="3"/>
          </p:nvPr>
        </p:nvSpPr>
        <p:spPr>
          <a:xfrm rot="16200000">
            <a:off x="5769819" y="3208338"/>
            <a:ext cx="5105400" cy="365125"/>
          </a:xfrm>
          <a:prstGeom prst="rect">
            <a:avLst/>
          </a:prstGeo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l" defTabSz="914400" rtl="0" eaLnBrk="1" latinLnBrk="0" hangingPunct="1">
              <a:spcBef>
                <a:spcPts val="2400"/>
              </a:spcBef>
              <a:buClr>
                <a:schemeClr val="tx2"/>
              </a:buClr>
              <a:buSzPct val="100000"/>
              <a:buFont typeface="Wingdings 2" pitchFamily="18" charset="2"/>
              <a:buNone/>
              <a:defRPr kumimoji="0" sz="2200" b="1" i="0" u="none" strike="noStrike" kern="1200" cap="none" spc="0" normalizeH="0" baseline="0">
                <a:ln>
                  <a:noFill/>
                </a:ln>
                <a:solidFill>
                  <a:schemeClr val="tx2">
                    <a:lumMod val="60000"/>
                    <a:lumOff val="40000"/>
                  </a:schemeClr>
                </a:solidFill>
                <a:effectLst>
                  <a:outerShdw blurRad="50800" dist="12700" dir="2700000" algn="tl" rotWithShape="0">
                    <a:schemeClr val="bg1">
                      <a:alpha val="40000"/>
                    </a:schemeClr>
                  </a:outerShdw>
                </a:effectLst>
                <a:uLnTx/>
                <a:uFillTx/>
                <a:latin typeface="+mn-lt"/>
                <a:ea typeface="+mn-ea"/>
                <a:cs typeface="+mn-cs"/>
              </a:defRPr>
            </a:lvl1pPr>
          </a:lstStyle>
          <a:p>
            <a:endParaRPr 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txStyles>
    <p:titleStyle>
      <a:lvl1pPr algn="l" defTabSz="914400" rtl="0" eaLnBrk="1" latinLnBrk="0" hangingPunct="1">
        <a:spcBef>
          <a:spcPct val="0"/>
        </a:spcBef>
        <a:buNone/>
        <a:defRPr sz="4600" kern="1200">
          <a:solidFill>
            <a:schemeClr val="tx2"/>
          </a:solidFill>
          <a:effectLst>
            <a:innerShdw blurRad="63500" dist="50800" dir="5400000">
              <a:schemeClr val="bg1">
                <a:alpha val="50000"/>
              </a:schemeClr>
            </a:innerShdw>
          </a:effectLst>
          <a:latin typeface="+mj-lt"/>
          <a:ea typeface="+mj-ea"/>
          <a:cs typeface="+mj-cs"/>
        </a:defRPr>
      </a:lvl1pPr>
    </p:titleStyle>
    <p:bodyStyle>
      <a:lvl1pPr marL="282575" indent="-282575" algn="l" defTabSz="914400" rtl="0" eaLnBrk="1" latinLnBrk="0" hangingPunct="1">
        <a:spcBef>
          <a:spcPts val="2400"/>
        </a:spcBef>
        <a:buClr>
          <a:schemeClr val="tx2"/>
        </a:buClr>
        <a:buSzPct val="100000"/>
        <a:buFont typeface="Wingdings 2" pitchFamily="18" charset="2"/>
        <a:buChar char=""/>
        <a:defRPr sz="2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marL="577850" indent="-295275" algn="l" defTabSz="914400" rtl="0" eaLnBrk="1" latinLnBrk="0" hangingPunct="1">
        <a:spcBef>
          <a:spcPts val="600"/>
        </a:spcBef>
        <a:buClr>
          <a:schemeClr val="tx2">
            <a:lumMod val="60000"/>
            <a:lumOff val="40000"/>
          </a:schemeClr>
        </a:buClr>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marL="860425" indent="-282575" algn="l" defTabSz="914400" rtl="0" eaLnBrk="1" latinLnBrk="0" hangingPunct="1">
        <a:spcBef>
          <a:spcPts val="600"/>
        </a:spcBef>
        <a:buClr>
          <a:schemeClr val="tx2"/>
        </a:buClr>
        <a:buSzPct val="100000"/>
        <a:buFont typeface="Wingdings 2" pitchFamily="18" charset="2"/>
        <a:buChar char=""/>
        <a:defRPr sz="2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marL="1143000" indent="-282575" algn="l" defTabSz="914400" rtl="0" eaLnBrk="1" latinLnBrk="0" hangingPunct="1">
        <a:spcBef>
          <a:spcPts val="600"/>
        </a:spcBef>
        <a:buClr>
          <a:schemeClr val="tx2">
            <a:lumMod val="60000"/>
            <a:lumOff val="40000"/>
          </a:schemeClr>
        </a:buClr>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marL="1425575" indent="-282575" algn="l" defTabSz="914400" rtl="0" eaLnBrk="1" latinLnBrk="0" hangingPunct="1">
        <a:spcBef>
          <a:spcPts val="600"/>
        </a:spcBef>
        <a:buClr>
          <a:schemeClr val="tx2"/>
        </a:buClr>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First New Deal</a:t>
            </a:r>
            <a:br>
              <a:rPr lang="en-US" dirty="0" smtClean="0"/>
            </a:br>
            <a:endParaRPr lang="en-US" dirty="0"/>
          </a:p>
        </p:txBody>
      </p:sp>
      <p:sp>
        <p:nvSpPr>
          <p:cNvPr id="3" name="Subtitle 2"/>
          <p:cNvSpPr>
            <a:spLocks noGrp="1"/>
          </p:cNvSpPr>
          <p:nvPr>
            <p:ph type="subTitle" idx="1"/>
          </p:nvPr>
        </p:nvSpPr>
        <p:spPr/>
        <p:txBody>
          <a:bodyPr/>
          <a:lstStyle/>
          <a:p>
            <a:r>
              <a:rPr lang="en-US" dirty="0" smtClean="0"/>
              <a:t>US History II</a:t>
            </a:r>
          </a:p>
          <a:p>
            <a:r>
              <a:rPr lang="en-US" dirty="0" smtClean="0"/>
              <a:t>Mr. Tuttle</a:t>
            </a:r>
          </a:p>
          <a:p>
            <a:r>
              <a:rPr lang="en-US" dirty="0" smtClean="0"/>
              <a:t>Lodi HS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Hundred Days</a:t>
            </a:r>
            <a:endParaRPr lang="en-US" dirty="0"/>
          </a:p>
        </p:txBody>
      </p:sp>
      <p:sp>
        <p:nvSpPr>
          <p:cNvPr id="3" name="Content Placeholder 2"/>
          <p:cNvSpPr>
            <a:spLocks noGrp="1"/>
          </p:cNvSpPr>
          <p:nvPr>
            <p:ph idx="1"/>
          </p:nvPr>
        </p:nvSpPr>
        <p:spPr/>
        <p:txBody>
          <a:bodyPr/>
          <a:lstStyle/>
          <a:p>
            <a:r>
              <a:rPr lang="en-US" dirty="0" smtClean="0"/>
              <a:t>Between his inauguration on March 9th and June 16</a:t>
            </a:r>
            <a:r>
              <a:rPr lang="en-US" baseline="30000" dirty="0" smtClean="0"/>
              <a:t>th</a:t>
            </a:r>
            <a:r>
              <a:rPr lang="en-US" dirty="0" smtClean="0"/>
              <a:t>, Roosevelt sent Bill after Bill to Congress. 15 such bills were passed by Congress that focused on RELIEF, RECOVERY and REFORM.</a:t>
            </a:r>
            <a:endParaRPr lang="en-US" dirty="0"/>
          </a:p>
        </p:txBody>
      </p:sp>
      <p:pic>
        <p:nvPicPr>
          <p:cNvPr id="4" name="Picture 3"/>
          <p:cNvPicPr>
            <a:picLocks noChangeAspect="1"/>
          </p:cNvPicPr>
          <p:nvPr/>
        </p:nvPicPr>
        <p:blipFill>
          <a:blip r:embed="rId2"/>
          <a:stretch>
            <a:fillRect/>
          </a:stretch>
        </p:blipFill>
        <p:spPr>
          <a:xfrm>
            <a:off x="4699000" y="3822700"/>
            <a:ext cx="4445000" cy="30353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did Roosevelt mean by relief, recovery and reform?</a:t>
            </a:r>
            <a:endParaRPr lang="en-US" sz="2800" dirty="0"/>
          </a:p>
        </p:txBody>
      </p:sp>
      <p:sp>
        <p:nvSpPr>
          <p:cNvPr id="3" name="Content Placeholder 2"/>
          <p:cNvSpPr>
            <a:spLocks noGrp="1"/>
          </p:cNvSpPr>
          <p:nvPr>
            <p:ph idx="1"/>
          </p:nvPr>
        </p:nvSpPr>
        <p:spPr/>
        <p:txBody>
          <a:bodyPr/>
          <a:lstStyle/>
          <a:p>
            <a:r>
              <a:rPr lang="en-US" dirty="0" smtClean="0"/>
              <a:t>1. Relief - Immediate action taken to halt the economies deterioration.</a:t>
            </a:r>
          </a:p>
          <a:p>
            <a:r>
              <a:rPr lang="en-US" dirty="0" smtClean="0"/>
              <a:t>2. Recovery - "Pump - Priming" Temporary programs to restart the flow of consumer demand.</a:t>
            </a:r>
          </a:p>
          <a:p>
            <a:r>
              <a:rPr lang="en-US" dirty="0" smtClean="0"/>
              <a:t>3. Reform - Permanent programs to avoid another depression and insure citizens against economic disasters.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RELIEF</a:t>
            </a:r>
            <a:endParaRPr lang="en-US" dirty="0"/>
          </a:p>
        </p:txBody>
      </p:sp>
      <p:sp>
        <p:nvSpPr>
          <p:cNvPr id="3" name="Content Placeholder 2"/>
          <p:cNvSpPr>
            <a:spLocks noGrp="1"/>
          </p:cNvSpPr>
          <p:nvPr>
            <p:ph idx="1"/>
          </p:nvPr>
        </p:nvSpPr>
        <p:spPr/>
        <p:txBody>
          <a:bodyPr anchor="t"/>
          <a:lstStyle/>
          <a:p>
            <a:r>
              <a:rPr lang="en-US" b="1" dirty="0" smtClean="0"/>
              <a:t>Bank Holiday declared so that the panic would be stopped.</a:t>
            </a:r>
          </a:p>
          <a:p>
            <a:r>
              <a:rPr lang="en-US" b="1" dirty="0" smtClean="0"/>
              <a:t>Emergency Banking Act</a:t>
            </a:r>
          </a:p>
          <a:p>
            <a:pPr>
              <a:buNone/>
            </a:pPr>
            <a:r>
              <a:rPr lang="en-US" b="1" dirty="0" smtClean="0"/>
              <a:t>Closed the insolvent banks and</a:t>
            </a:r>
          </a:p>
          <a:p>
            <a:pPr>
              <a:buNone/>
            </a:pPr>
            <a:r>
              <a:rPr lang="en-US" b="1" dirty="0" smtClean="0"/>
              <a:t> only reopened the solvent ones.	</a:t>
            </a:r>
          </a:p>
          <a:p>
            <a:r>
              <a:rPr lang="en-US" b="1" dirty="0" smtClean="0"/>
              <a:t>Civilian Conservation Corp. (CCC) Put people directly to work earning $30 a month. 	</a:t>
            </a:r>
          </a:p>
          <a:p>
            <a:endParaRPr lang="en-US" dirty="0"/>
          </a:p>
        </p:txBody>
      </p:sp>
      <p:pic>
        <p:nvPicPr>
          <p:cNvPr id="4" name="Picture 3"/>
          <p:cNvPicPr>
            <a:picLocks noChangeAspect="1"/>
          </p:cNvPicPr>
          <p:nvPr/>
        </p:nvPicPr>
        <p:blipFill>
          <a:blip r:embed="rId2"/>
          <a:stretch>
            <a:fillRect/>
          </a:stretch>
        </p:blipFill>
        <p:spPr>
          <a:xfrm>
            <a:off x="5374846" y="2010996"/>
            <a:ext cx="3238500" cy="2514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Agricultural Adjustment Act (AAA) Taxed food processors and gave the money directly to farmers as a payment for not growing food. This decreased supply so price would go up.</a:t>
            </a:r>
          </a:p>
          <a:p>
            <a:r>
              <a:rPr lang="en-US" b="1" dirty="0" smtClean="0"/>
              <a:t>National Industrial Recovery Act (NIRA) Created the NRA (National Recovery Administration) a consortium of businesses organized by the government and given the power to set rules and regulations for the economy. Members of the NRA displayed a blue eagle.	</a:t>
            </a:r>
          </a:p>
          <a:p>
            <a:r>
              <a:rPr lang="en-US" b="1" dirty="0" smtClean="0"/>
              <a:t>. Home Owners Loan Corp. Gave loans to home owners so they could pay their mortgages. This prevented people from going homeless and prevented banks from going under.	</a:t>
            </a:r>
          </a:p>
          <a:p>
            <a:r>
              <a:rPr lang="en-US" b="1"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a:t>
            </a:r>
            <a:endParaRPr lang="en-US" dirty="0"/>
          </a:p>
        </p:txBody>
      </p:sp>
      <p:sp>
        <p:nvSpPr>
          <p:cNvPr id="3" name="Content Placeholder 2"/>
          <p:cNvSpPr>
            <a:spLocks noGrp="1"/>
          </p:cNvSpPr>
          <p:nvPr>
            <p:ph idx="1"/>
          </p:nvPr>
        </p:nvSpPr>
        <p:spPr/>
        <p:txBody>
          <a:bodyPr/>
          <a:lstStyle/>
          <a:p>
            <a:r>
              <a:rPr lang="en-US" b="1" dirty="0" smtClean="0"/>
              <a:t>Securities &amp; Exchange Commission (SEC) Permanent Agency set up to monitor stock market activity and ensure that no fraud or insider trading was taking place.	</a:t>
            </a:r>
          </a:p>
          <a:p>
            <a:r>
              <a:rPr lang="en-US" b="1" dirty="0" smtClean="0"/>
              <a:t>Federal Deposit Insurance Corporation (FDIC) Permanent Agency designed to insure depositors money in savings banks. Originally insured up to $5,000 per depositor today it has increased to $100,000.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Due Wednesday</a:t>
            </a:r>
            <a:endParaRPr lang="en-US" dirty="0"/>
          </a:p>
        </p:txBody>
      </p:sp>
      <p:sp>
        <p:nvSpPr>
          <p:cNvPr id="3" name="Content Placeholder 2"/>
          <p:cNvSpPr>
            <a:spLocks noGrp="1"/>
          </p:cNvSpPr>
          <p:nvPr>
            <p:ph idx="1"/>
          </p:nvPr>
        </p:nvSpPr>
        <p:spPr/>
        <p:txBody>
          <a:bodyPr/>
          <a:lstStyle/>
          <a:p>
            <a:r>
              <a:rPr lang="en-US" dirty="0" smtClean="0"/>
              <a:t>Use the chart on page 687 to explain the "alphabet Soup" of Agencies created during the First New Deal. (day two) Students will use the model on page 701 to outline section two of chapter 23.Finish for Homework.</a:t>
            </a:r>
            <a:endParaRPr lang="en-US" dirty="0"/>
          </a:p>
        </p:txBody>
      </p:sp>
      <p:pic>
        <p:nvPicPr>
          <p:cNvPr id="4" name="Picture 3"/>
          <p:cNvPicPr>
            <a:picLocks noChangeAspect="1"/>
          </p:cNvPicPr>
          <p:nvPr/>
        </p:nvPicPr>
        <p:blipFill>
          <a:blip r:embed="rId2"/>
          <a:stretch>
            <a:fillRect/>
          </a:stretch>
        </p:blipFill>
        <p:spPr>
          <a:xfrm>
            <a:off x="4875054" y="3589865"/>
            <a:ext cx="2857500" cy="28575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al">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Metal">
      <a:majorFont>
        <a:latin typeface="Eurostile"/>
        <a:ea typeface=""/>
        <a:cs typeface=""/>
        <a:font script="Jpan" typeface="ＭＳ Ｐゴシック"/>
      </a:majorFont>
      <a:minorFont>
        <a:latin typeface="Eurostile"/>
        <a:ea typeface=""/>
        <a:cs typeface=""/>
        <a:font script="Jpan" typeface="ＭＳ Ｐゴシック"/>
      </a:minorFont>
    </a:fontScheme>
    <a:fmtScheme name="Metal">
      <a:fillStyleLst>
        <a:solidFill>
          <a:schemeClr val="phClr"/>
        </a:solidFill>
        <a:gradFill rotWithShape="1">
          <a:gsLst>
            <a:gs pos="0">
              <a:schemeClr val="phClr">
                <a:tint val="100000"/>
                <a:shade val="60000"/>
                <a:satMod val="130000"/>
              </a:schemeClr>
            </a:gs>
            <a:gs pos="100000">
              <a:schemeClr val="phClr">
                <a:tint val="70000"/>
                <a:shade val="94000"/>
                <a:satMod val="135000"/>
              </a:schemeClr>
            </a:gs>
          </a:gsLst>
          <a:lin ang="16200000" scaled="1"/>
        </a:gradFill>
        <a:gradFill rotWithShape="1">
          <a:gsLst>
            <a:gs pos="0">
              <a:schemeClr val="phClr">
                <a:shade val="60000"/>
                <a:satMod val="130000"/>
              </a:schemeClr>
            </a:gs>
            <a:gs pos="100000">
              <a:schemeClr val="phClr">
                <a:tint val="70000"/>
                <a:shade val="94000"/>
                <a:satMod val="135000"/>
              </a:schemeClr>
            </a:gs>
          </a:gsLst>
          <a:lin ang="16200000" scaled="1"/>
        </a:grad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50800" dist="25400" dir="13500000">
              <a:srgbClr val="808080">
                <a:alpha val="75000"/>
              </a:srgbClr>
            </a:innerShdw>
            <a:outerShdw blurRad="38100" dist="12700" dir="5400000" rotWithShape="0">
              <a:srgbClr val="FFFFFF">
                <a:alpha val="35000"/>
              </a:srgbClr>
            </a:outerShdw>
          </a:effectLst>
        </a:effectStyle>
        <a:effectStyle>
          <a:effectLst>
            <a:outerShdw blurRad="50800" dist="25400" dir="5400000" rotWithShape="0">
              <a:srgbClr val="000000">
                <a:alpha val="35000"/>
              </a:srgbClr>
            </a:outerShdw>
          </a:effectLst>
          <a:scene3d>
            <a:camera prst="orthographicFront">
              <a:rot lat="0" lon="0" rev="0"/>
            </a:camera>
            <a:lightRig rig="twoPt" dir="t">
              <a:rot lat="0" lon="0" rev="3000000"/>
            </a:lightRig>
          </a:scene3d>
          <a:sp3d contourW="15875" prstMaterial="matte">
            <a:bevelT w="63500" h="50800" prst="angle"/>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Metal.thmx</Template>
  <TotalTime>15401</TotalTime>
  <Words>386</Words>
  <Application>Microsoft Macintosh PowerPoint</Application>
  <PresentationFormat>On-screen Show (4:3)</PresentationFormat>
  <Paragraphs>26</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Metal</vt:lpstr>
      <vt:lpstr>The First New Deal </vt:lpstr>
      <vt:lpstr>The First Hundred Days</vt:lpstr>
      <vt:lpstr>What did Roosevelt mean by relief, recovery and reform?</vt:lpstr>
      <vt:lpstr>RELIEF</vt:lpstr>
      <vt:lpstr>RECOVERY</vt:lpstr>
      <vt:lpstr>REFORM</vt:lpstr>
      <vt:lpstr>Assignment-  Due Wednesday</vt:lpstr>
    </vt:vector>
  </TitlesOfParts>
  <Company>Ramapo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New Deal </dc:title>
  <dc:creator>Michael Tuttle</dc:creator>
  <cp:lastModifiedBy>Michael Tuttle</cp:lastModifiedBy>
  <cp:revision>4</cp:revision>
  <dcterms:created xsi:type="dcterms:W3CDTF">2014-12-07T22:09:33Z</dcterms:created>
  <dcterms:modified xsi:type="dcterms:W3CDTF">2014-12-07T22:10:32Z</dcterms:modified>
</cp:coreProperties>
</file>