
<file path=[Content_Types].xml><?xml version="1.0" encoding="utf-8"?>
<Types xmlns="http://schemas.openxmlformats.org/package/2006/content-types">
  <Default Extension="xml" ContentType="application/xml"/>
  <Default Extension="jpeg" ContentType="image/jpeg"/>
  <Default Extension="mp3" ContentType="audio/mpeg"/>
  <Default Extension="jpg" ContentType="image/jpeg"/>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6.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theme/themeOverride8.xml" ContentType="application/vnd.openxmlformats-officedocument.themeOverr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theme/themeOverride10.xml" ContentType="application/vnd.openxmlformats-officedocument.themeOverride+xml"/>
  <Override PartName="/ppt/notesSlides/notesSlide28.xml" ContentType="application/vnd.openxmlformats-officedocument.presentationml.notesSlide+xml"/>
  <Override PartName="/ppt/theme/themeOverride1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6.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17.xml" ContentType="application/vnd.openxmlformats-officedocument.themeOverride+xml"/>
  <Override PartName="/ppt/notesSlides/notesSlide44.xml" ContentType="application/vnd.openxmlformats-officedocument.presentationml.notesSlide+xml"/>
  <Override PartName="/ppt/theme/themeOverride18.xml" ContentType="application/vnd.openxmlformats-officedocument.themeOverride+xml"/>
  <Override PartName="/ppt/notesSlides/notesSlide45.xml" ContentType="application/vnd.openxmlformats-officedocument.presentationml.notesSlide+xml"/>
  <Override PartName="/ppt/theme/themeOverride19.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20.xml" ContentType="application/vnd.openxmlformats-officedocument.themeOverride+xml"/>
  <Override PartName="/ppt/notesSlides/notesSlide50.xml" ContentType="application/vnd.openxmlformats-officedocument.presentationml.notesSlide+xml"/>
  <Override PartName="/ppt/theme/themeOverride21.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22.xml" ContentType="application/vnd.openxmlformats-officedocument.themeOverride+xml"/>
  <Override PartName="/ppt/notesSlides/notesSlide57.xml" ContentType="application/vnd.openxmlformats-officedocument.presentationml.notesSlide+xml"/>
  <Override PartName="/ppt/theme/themeOverride23.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24.xml" ContentType="application/vnd.openxmlformats-officedocument.themeOverride+xml"/>
  <Override PartName="/ppt/notesSlides/notesSlide60.xml" ContentType="application/vnd.openxmlformats-officedocument.presentationml.notesSlide+xml"/>
  <Override PartName="/ppt/theme/themeOverride25.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2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394" r:id="rId2"/>
    <p:sldId id="433" r:id="rId3"/>
    <p:sldId id="362" r:id="rId4"/>
    <p:sldId id="398" r:id="rId5"/>
    <p:sldId id="402" r:id="rId6"/>
    <p:sldId id="355" r:id="rId7"/>
    <p:sldId id="390" r:id="rId8"/>
    <p:sldId id="417" r:id="rId9"/>
    <p:sldId id="418" r:id="rId10"/>
    <p:sldId id="434" r:id="rId11"/>
    <p:sldId id="435" r:id="rId12"/>
    <p:sldId id="436" r:id="rId13"/>
    <p:sldId id="437" r:id="rId14"/>
    <p:sldId id="438" r:id="rId15"/>
    <p:sldId id="439" r:id="rId16"/>
    <p:sldId id="440" r:id="rId17"/>
    <p:sldId id="441" r:id="rId18"/>
    <p:sldId id="442" r:id="rId19"/>
    <p:sldId id="443" r:id="rId20"/>
    <p:sldId id="444" r:id="rId21"/>
    <p:sldId id="445" r:id="rId22"/>
    <p:sldId id="446" r:id="rId23"/>
    <p:sldId id="447" r:id="rId24"/>
    <p:sldId id="448" r:id="rId25"/>
    <p:sldId id="449" r:id="rId26"/>
    <p:sldId id="450" r:id="rId27"/>
    <p:sldId id="451" r:id="rId28"/>
    <p:sldId id="452" r:id="rId29"/>
    <p:sldId id="453" r:id="rId30"/>
    <p:sldId id="454" r:id="rId31"/>
    <p:sldId id="456" r:id="rId32"/>
    <p:sldId id="457" r:id="rId33"/>
    <p:sldId id="458" r:id="rId34"/>
    <p:sldId id="459" r:id="rId35"/>
    <p:sldId id="460" r:id="rId36"/>
    <p:sldId id="461" r:id="rId37"/>
    <p:sldId id="462" r:id="rId38"/>
    <p:sldId id="463" r:id="rId39"/>
    <p:sldId id="464" r:id="rId40"/>
    <p:sldId id="465" r:id="rId41"/>
    <p:sldId id="466" r:id="rId42"/>
    <p:sldId id="467" r:id="rId43"/>
    <p:sldId id="468" r:id="rId44"/>
    <p:sldId id="469" r:id="rId45"/>
    <p:sldId id="470" r:id="rId46"/>
    <p:sldId id="471" r:id="rId47"/>
    <p:sldId id="472" r:id="rId48"/>
    <p:sldId id="473" r:id="rId49"/>
    <p:sldId id="474" r:id="rId50"/>
    <p:sldId id="475" r:id="rId51"/>
    <p:sldId id="476" r:id="rId52"/>
    <p:sldId id="477" r:id="rId53"/>
    <p:sldId id="478" r:id="rId54"/>
    <p:sldId id="479" r:id="rId55"/>
    <p:sldId id="480" r:id="rId56"/>
    <p:sldId id="481" r:id="rId57"/>
    <p:sldId id="482" r:id="rId58"/>
    <p:sldId id="483" r:id="rId59"/>
    <p:sldId id="484" r:id="rId60"/>
    <p:sldId id="485" r:id="rId61"/>
    <p:sldId id="486" r:id="rId62"/>
    <p:sldId id="487" r:id="rId63"/>
    <p:sldId id="488" r:id="rId64"/>
    <p:sldId id="489" r:id="rId65"/>
    <p:sldId id="490" r:id="rId66"/>
    <p:sldId id="491" r:id="rId67"/>
    <p:sldId id="492" r:id="rId68"/>
    <p:sldId id="493" r:id="rId69"/>
    <p:sldId id="494" r:id="rId70"/>
    <p:sldId id="495" r:id="rId71"/>
    <p:sldId id="496" r:id="rId72"/>
    <p:sldId id="497" r:id="rId73"/>
    <p:sldId id="498" r:id="rId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9F9"/>
    <a:srgbClr val="F0F0F0"/>
    <a:srgbClr val="565657"/>
    <a:srgbClr val="000000"/>
    <a:srgbClr val="E6E6E6"/>
    <a:srgbClr val="525253"/>
    <a:srgbClr val="8D8D8D"/>
    <a:srgbClr val="737374"/>
    <a:srgbClr val="F5F1EF"/>
    <a:srgbClr val="2224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0" autoAdjust="0"/>
    <p:restoredTop sz="85870" autoAdjust="0"/>
  </p:normalViewPr>
  <p:slideViewPr>
    <p:cSldViewPr>
      <p:cViewPr varScale="1">
        <p:scale>
          <a:sx n="80" d="100"/>
          <a:sy n="80" d="100"/>
        </p:scale>
        <p:origin x="1152" y="184"/>
      </p:cViewPr>
      <p:guideLst>
        <p:guide orient="horz" pos="2160"/>
        <p:guide pos="2880"/>
      </p:guideLst>
    </p:cSldViewPr>
  </p:slideViewPr>
  <p:notesTextViewPr>
    <p:cViewPr>
      <p:scale>
        <a:sx n="3" d="2"/>
        <a:sy n="3" d="2"/>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notesMaster" Target="notesMasters/notesMaster1.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D3DC67-B463-49E4-90E2-0E073FABB5D5}" type="datetimeFigureOut">
              <a:rPr lang="en-US" smtClean="0"/>
              <a:pPr/>
              <a:t>2/4/17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BF8919-2AB5-43C5-892E-8916B5FB0F39}" type="slidenum">
              <a:rPr lang="en-US" smtClean="0"/>
              <a:pPr/>
              <a:t>‹#›</a:t>
            </a:fld>
            <a:endParaRPr lang="en-US"/>
          </a:p>
        </p:txBody>
      </p:sp>
    </p:spTree>
    <p:extLst>
      <p:ext uri="{BB962C8B-B14F-4D97-AF65-F5344CB8AC3E}">
        <p14:creationId xmlns:p14="http://schemas.microsoft.com/office/powerpoint/2010/main" val="984931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BF8919-2AB5-43C5-892E-8916B5FB0F39}" type="slidenum">
              <a:rPr lang="en-US" smtClean="0"/>
              <a:pPr/>
              <a:t>1</a:t>
            </a:fld>
            <a:endParaRPr lang="en-US" dirty="0"/>
          </a:p>
        </p:txBody>
      </p:sp>
    </p:spTree>
    <p:extLst>
      <p:ext uri="{BB962C8B-B14F-4D97-AF65-F5344CB8AC3E}">
        <p14:creationId xmlns:p14="http://schemas.microsoft.com/office/powerpoint/2010/main" val="359951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popular books can change the way we think about things.  When I was growing up, people were afraid of vampires and Dracula came to mind when a vampire was mentioned.  Now, because of a wave of books, movies, and TV shows, young people’s thoughts about vampires are more nuanced.  Maybe some vampires are good… and they’re all so good looking!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6604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Uncle Tom has survived as a personification of subservience, although this is partially due to other books that were written in later years that featured the character.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6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1852 presidential election was an overwhelming electoral victory for the Democratic Party.  This election spelled the beginning of the end for the Whig Party, which would never again compete in a presidential election.  A Free Soil candidate got five percent of the popular vote – not a large percentage but enough to foreshadow that the Free Soil issue would soon become a major rallying cry for voters in the North.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49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Franklin Pierce of New Hampshire was elected as the Fourteenth President of the United States.  He was known by some as “Handsome Frank” and he had great hair.  Having great hair is usually an asset for presidents, but it would not save Pierce, whose presidency would go down as a colossal failure.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7875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Pierce was a “dough face,” a Northern politician who was friendly to the Southern political agenda regarding slavery in the territories.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035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conflicts over slavery in the 1850s were primarily between advocates of the Free Soil doctrine – opposing the expansion of slavery into the Western territories while not opposing its existence in the South – and Southern congressmen who wanted to see slavery expand into the territories.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6443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abolitionists, Free </a:t>
            </a:r>
            <a:r>
              <a:rPr lang="en-US" dirty="0" err="1"/>
              <a:t>Soilers</a:t>
            </a:r>
            <a:r>
              <a:rPr lang="en-US" dirty="0"/>
              <a:t> were far less concerned about the morality of slavery in the abstract than they were the practical implications of wanting a “White West” without slavery.  In this political cartoon, it is the white farmer who is cast as the victim – not the faceless slave that is being shoved down his throat.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6284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Kansas-Nebraska Act, passed in 1854, legislated that slavery in the newly-created Kansas and Nebraska Territories would be decided by popular sovereignty, letting the settlers determine the status of slavery rather than Congress.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376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Kansas-Nebraska Act repealed the Missouri Compromise, which had closed territories of the Louisiana Purchase north of the 36°60′ parallel.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3731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 Stephen A. Douglas of Illinois was the principal author and promoter of the Kansas-Nebraska Act.  He had presidential aspirations and sought support from Southern senators who refused to support the organization of the Kansas and Nebraska Territories if those territories would be closed to slavery.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5822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The purpose of the Compromise of 1850 was to resolve sectional differences regarding slavery in the Western territories – specifically in regard to California’s request to enter the Union as a free state, the status of slavery in the rest of the Mexican Cession, and a border dispute between Texas and the federal government regarding its Western land claims.</a:t>
            </a:r>
          </a:p>
        </p:txBody>
      </p:sp>
      <p:sp>
        <p:nvSpPr>
          <p:cNvPr id="4" name="Slide Number Placeholder 3"/>
          <p:cNvSpPr>
            <a:spLocks noGrp="1"/>
          </p:cNvSpPr>
          <p:nvPr>
            <p:ph type="sldNum" sz="quarter" idx="10"/>
          </p:nvPr>
        </p:nvSpPr>
        <p:spPr/>
        <p:txBody>
          <a:bodyPr/>
          <a:lstStyle/>
          <a:p>
            <a:fld id="{31BF8919-2AB5-43C5-892E-8916B5FB0F39}" type="slidenum">
              <a:rPr lang="en-US" smtClean="0"/>
              <a:pPr/>
              <a:t>3</a:t>
            </a:fld>
            <a:endParaRPr lang="en-US"/>
          </a:p>
        </p:txBody>
      </p:sp>
    </p:spTree>
    <p:extLst>
      <p:ext uri="{BB962C8B-B14F-4D97-AF65-F5344CB8AC3E}">
        <p14:creationId xmlns:p14="http://schemas.microsoft.com/office/powerpoint/2010/main" val="1043238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popular sovereignty provisions of the Kansas-Nebraska Act sparked a race to Kansas between pro-slavery settlers (many from right across the border in Missouri) and anti-slavery settlers (coming from as far away as New England).  Fighting would occasionally break out between the hostile pro-slavery and anti-slavery settlers in what would become known as Bleeding Kansas.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9932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Henry Ward Beecher, an abolitionist preacher from New England (and brother of Harriet Beecher Stowe), raised money to buy Sharps rifles for anti-slavery settlers heading to Kansas.  These rifles became known as “Beecher’s Bibles.”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6488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1856, a proslavery militia sacked the antislavery settlement of Lawrence, provoking outrage among abolitionists.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035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retaliation for the sack of Lawrence, John Brown and his sons attacked proslavery settlers at </a:t>
            </a:r>
            <a:r>
              <a:rPr lang="en-US" dirty="0" err="1"/>
              <a:t>Pottowatomie</a:t>
            </a:r>
            <a:r>
              <a:rPr lang="en-US" dirty="0"/>
              <a:t> Creek, killing five men.  Some of the men were hacked to pieces with broadswords.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2921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Brown was commemorated by John </a:t>
            </a:r>
            <a:r>
              <a:rPr lang="en-US" dirty="0" err="1"/>
              <a:t>Steuart</a:t>
            </a:r>
            <a:r>
              <a:rPr lang="en-US" dirty="0"/>
              <a:t> Curry in a mural that is still on display at the Kansas State House.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7740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Proslavery and antislavery settlers submitted separate state constitutions for approval by Congress: a proslavery constitution from Lecompton and an antislavery constitution from Topeka.  Congress wouldn’t approve either constitution before the Civil War.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0388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controversy over Kansas was the final nail in the coffin for the Whig Party, which had already suffered a devastating loss in the 1852 presidential election.  Northern Whigs favored Free Soil policies while Southern Whigs favored the expansion of slavery into the West.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95067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Northern Whigs joined the new Republican Party, which was founded in 1854.  They were joined by Northern Free Soil Democrats.  Although there were abolitionists in the Republican Party, the Free Soil faction was dominant and the party platform advocated Free Soil – NOT abolitionism.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9551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Brooks-Sumner incident brought the Kansas controversy into the halls of Congress.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0305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 Charles Sumner, a Republican from Massachusetts, delivered a speech titled, “The Crime Against Kansas,” in which he eviscerated Sen. Andrew Butler of South Carolina and Sen. Stephen Douglas of Illinois as the Don Quixote and Sancho Panza of slavery.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535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result of the Compromise, California was admitted as a free state and a stronger Fugitive Slave law was passed in order to gain support from congressmen from the Upper South who opposed California’s admission.  Slavery in the Mexican Cession would be decided by a vote of the settlers (popular sovereignty) rather than by Congress, while Texas ceded land to the New Mexico Territory in return for the federal government assuming the state’s $10 million war debt.  While they were at it, they compromised on slavery in Washington, D.C., outlawing the slave trade while still stopping short of outlawing slavery, altogether.</a:t>
            </a:r>
          </a:p>
        </p:txBody>
      </p:sp>
      <p:sp>
        <p:nvSpPr>
          <p:cNvPr id="4" name="Slide Number Placeholder 3"/>
          <p:cNvSpPr>
            <a:spLocks noGrp="1"/>
          </p:cNvSpPr>
          <p:nvPr>
            <p:ph type="sldNum" sz="quarter" idx="10"/>
          </p:nvPr>
        </p:nvSpPr>
        <p:spPr/>
        <p:txBody>
          <a:bodyPr/>
          <a:lstStyle/>
          <a:p>
            <a:fld id="{31BF8919-2AB5-43C5-892E-8916B5FB0F39}" type="slidenum">
              <a:rPr lang="en-US" smtClean="0"/>
              <a:pPr/>
              <a:t>4</a:t>
            </a:fld>
            <a:endParaRPr lang="en-US"/>
          </a:p>
        </p:txBody>
      </p:sp>
    </p:spTree>
    <p:extLst>
      <p:ext uri="{BB962C8B-B14F-4D97-AF65-F5344CB8AC3E}">
        <p14:creationId xmlns:p14="http://schemas.microsoft.com/office/powerpoint/2010/main" val="1243790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Sumner’s speech can best be described as a philippic – a style of speaking made famous by the Athenian orator, Demosthenes.  The U.S. Senate had longstanding traditions of courtesy that made this speech unprecedented, where a senator personally attacked other senators – one of whom was not even present in the chamber due to illness.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740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 insult to injury, Sumner had thousands of copies of his inflammatory speech printed for distribution in the North.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3271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Sumner made references to chivalry in his speech.  Southern gentlemen are known for their sense of chivalry, but the same code that prompts a gentleman to open a door for a lady or pay for her dinner mandates that he avenge any dishonor to his lady, his family, or his community.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3511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 Preston Brooks, a relative of Sen. Butler, considered challenging Sumner to a duel, but a friend talked him out of this as the vulgar manner of Sumner’s attack rendered him less than a gentleman (and a duel can only take place between gentlemen).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0636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Brooks went with Plan B, walking into the Senate Chamber with a few friends, who held onlookers back while Brooks beat Sumner mercilessly with a cane for a full minute.  Brooks then walked calmly out of the chamber.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152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House committee recommended that Brooks be expelled from the House, but the House chose to censure him rather than to expel him.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1275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Brooks chose to resign from Congress rather than accept the censure.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8818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North, Preston Brooks became a personification of the enraged and violent Southern slaveholder stereotype.  Cartoons like this one appeared all over the North, portraying Brooks as a faceless animal assaulting the defenseless Sumner.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5814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South, Brooks became a hero.  When a rumor started that he had broken his cane while beating Sumner, people from all over the South sent him replacement canes.  One of them had a famous etching: Hit him again!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13543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suffice to say that things were really messed up at this point.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8244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West after the Compromise of 1850</a:t>
            </a:r>
          </a:p>
        </p:txBody>
      </p:sp>
      <p:sp>
        <p:nvSpPr>
          <p:cNvPr id="4" name="Slide Number Placeholder 3"/>
          <p:cNvSpPr>
            <a:spLocks noGrp="1"/>
          </p:cNvSpPr>
          <p:nvPr>
            <p:ph type="sldNum" sz="quarter" idx="10"/>
          </p:nvPr>
        </p:nvSpPr>
        <p:spPr/>
        <p:txBody>
          <a:bodyPr/>
          <a:lstStyle/>
          <a:p>
            <a:fld id="{31BF8919-2AB5-43C5-892E-8916B5FB0F39}" type="slidenum">
              <a:rPr lang="en-US" smtClean="0"/>
              <a:pPr/>
              <a:t>5</a:t>
            </a:fld>
            <a:endParaRPr lang="en-US"/>
          </a:p>
        </p:txBody>
      </p:sp>
    </p:spTree>
    <p:extLst>
      <p:ext uri="{BB962C8B-B14F-4D97-AF65-F5344CB8AC3E}">
        <p14:creationId xmlns:p14="http://schemas.microsoft.com/office/powerpoint/2010/main" val="5664839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messed up that the Democrats declined to nominate President Pierce for a second term.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5275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Pierce, quite famous for his alcoholism and personal tragedies in his family life, allegedly said upon hearing that he’d been abandoned by his party, “There’s nothing left to do but get drunk.”  He died of liver failure in 1869.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01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the slavery issue, the United States experienced a wave of immigration during the Antebellum era, with a massive wave of immigration from Ireland hitting the United States in the 1840s.  There were also many immigrants from Germany at this time.  Both immigrant groups had a tendency to be Catholic and had a reputation for heavy drinking at a time when the Temperance Movement was at a high tide.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7827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wave of immigration provoked a nativist response.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543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American Party, popularly known as the “Know Nothing” Party, was organized as an anti-immigration party.  Many Whigs – especially Southern Whigs – joined this party, which vied with the Republican Party to replace the Whigs as the opposition to the Democrats.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68098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1856 election, the Whigs won 22 percent of the popular vote but only managed to win one state’s electoral votes (ironically, Maryland, which was originally founded as a haven for Catholics).  The Republicans put up a strong showing with 33 percent of the popular vote, but were not able to get the support they needed in Illinois, Indiana, or Pennsylvania.  James Buchanan was elected with the support of only five free states.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9738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cartoon, the Republican nominee, John C. Fremont, finds himself stuck in an Abolition Bog with radical elements of the Republican Party, such as Rev. Henry Ward Beecher.  Millard Fillmore, the Know Nothing Party nominee, stands upon a cracking Union Rock with his gun aimed at Buchanan, but the competition for the Republicans and the Know Nothings for the Whig vote led to James Buchanan (portrayed as a buck) capturing the White House with only 45 percent of the popular vote.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2443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Pierce’s presidency was awful, Buchanan’s presidency was worse than awful.  Granted, much of it was probably outside of his control.  This was NOT a good time to be president.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48769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 FACT:  James Buchanan was the only bachelor ever to occupy the White House.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98672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Sectional turmoil continued to spin out of control during Buchanan’s presidency, which started with the Supreme Court handing down the controversial </a:t>
            </a:r>
            <a:r>
              <a:rPr lang="en-US" i="1" dirty="0"/>
              <a:t>Dred Scott</a:t>
            </a:r>
            <a:r>
              <a:rPr lang="en-US" i="0" dirty="0"/>
              <a:t> decision.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891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hindsight, the Compromise of 1850 was a miserable failure.  While the compromise was intended to bring peace to the sections, it ended up causing even more controversy.</a:t>
            </a:r>
          </a:p>
        </p:txBody>
      </p:sp>
      <p:sp>
        <p:nvSpPr>
          <p:cNvPr id="4" name="Slide Number Placeholder 3"/>
          <p:cNvSpPr>
            <a:spLocks noGrp="1"/>
          </p:cNvSpPr>
          <p:nvPr>
            <p:ph type="sldNum" sz="quarter" idx="10"/>
          </p:nvPr>
        </p:nvSpPr>
        <p:spPr/>
        <p:txBody>
          <a:bodyPr/>
          <a:lstStyle/>
          <a:p>
            <a:fld id="{31BF8919-2AB5-43C5-892E-8916B5FB0F39}" type="slidenum">
              <a:rPr lang="en-US" smtClean="0"/>
              <a:pPr/>
              <a:t>7</a:t>
            </a:fld>
            <a:endParaRPr lang="en-US"/>
          </a:p>
        </p:txBody>
      </p:sp>
    </p:spTree>
    <p:extLst>
      <p:ext uri="{BB962C8B-B14F-4D97-AF65-F5344CB8AC3E}">
        <p14:creationId xmlns:p14="http://schemas.microsoft.com/office/powerpoint/2010/main" val="16749625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Dred Scott and his wife lived with his master in Illinois and Wisconsin for four years.  He sued for his freedom on the grounds that his master, by taking him into places where slavery was illegal, had made him a free man.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986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Supreme Court handed down one of its most controversial decisions in history, ruling that Scott, being a person of African descent, could not be a citizen of the United States.  Furthermore, the Court ruled that Congress could not forbid slavery in the territories.  This rendered the Missouri Compromise (which had already been repealed by Congress) and any other prohibition of slavery in federal territories unconstitutional.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44673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i="1" dirty="0"/>
              <a:t>Dred Scott </a:t>
            </a:r>
            <a:r>
              <a:rPr lang="en-US" i="0" dirty="0"/>
              <a:t>case is an example of </a:t>
            </a:r>
            <a:r>
              <a:rPr lang="en-US" b="1" i="0" dirty="0"/>
              <a:t>judicial activism</a:t>
            </a:r>
            <a:r>
              <a:rPr lang="en-US" b="0" i="0" dirty="0"/>
              <a:t>, which occurs when judges make decisions that have no basis in law, but are more of a reflection of a judge’s opinion or personal philosophy.  At the time, the Supreme Court was stacked with Southern appointees.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37451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i="1" dirty="0"/>
              <a:t>Dred Scott</a:t>
            </a:r>
            <a:r>
              <a:rPr lang="en-US" i="0" dirty="0"/>
              <a:t> decision gave rise to a wave of paranoia in the North, where Republican politicians alleged the existence of a “Slave Power” conspiracy to spread slavery throughout the United States – even to the free states!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43981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1858, Abraham Lincoln, a Republican, challenged Sen. Stephen Douglas for his Illinois Senate seat.  The debates between Lincoln and Douglas became legendary as people read about them throughout the nation.  The debates pitted Lincoln’s Republican Free Soil philosophy against Douglas’ Democratic popular sovereignty doctrine.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7795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Douglas won the Senate election (which was decided by the state legislature) but Abraham Lincoln became a national figure and also forced Douglas to say some things that would come back to haunt his presidential ambitions.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77551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campaign, Lincoln delivered his famous “House Divided” speech, in which he said that the United States could not continue to exist indefinitely as half slave and half free.  He contended that one side must eventually win.  This speech contributed to fears that Southern slaveholders had of Lincoln and the Republican Party.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7664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1859, John Brown seized a federal arsenal in Harpers Ferry, VA, with the intent of arming slaves for a rebellion.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73193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Brown was found guilty of treason in a federal court and sentenced to be hanged.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2825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Preston Brooks, Brown became a polarizing figure, thoroughly vilified in the South and praised in the North by radical abolitionists.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4168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stronger Fugitive Slave Law became the most controversial part of the Compromise of 1850, immediately causing outrage and resistance in the North.</a:t>
            </a:r>
          </a:p>
        </p:txBody>
      </p:sp>
      <p:sp>
        <p:nvSpPr>
          <p:cNvPr id="4" name="Slide Number Placeholder 3"/>
          <p:cNvSpPr>
            <a:spLocks noGrp="1"/>
          </p:cNvSpPr>
          <p:nvPr>
            <p:ph type="sldNum" sz="quarter" idx="10"/>
          </p:nvPr>
        </p:nvSpPr>
        <p:spPr/>
        <p:txBody>
          <a:bodyPr/>
          <a:lstStyle/>
          <a:p>
            <a:fld id="{31BF8919-2AB5-43C5-892E-8916B5FB0F39}" type="slidenum">
              <a:rPr lang="en-US" smtClean="0"/>
              <a:pPr/>
              <a:t>8</a:t>
            </a:fld>
            <a:endParaRPr lang="en-US"/>
          </a:p>
        </p:txBody>
      </p:sp>
    </p:spTree>
    <p:extLst>
      <p:ext uri="{BB962C8B-B14F-4D97-AF65-F5344CB8AC3E}">
        <p14:creationId xmlns:p14="http://schemas.microsoft.com/office/powerpoint/2010/main" val="4785503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paranoia felt by many Americans on both sides of the Mason-Dixon Line can’t be understated.  While Northerners imagined a South full of Preston </a:t>
            </a:r>
            <a:r>
              <a:rPr lang="en-US" dirty="0" err="1"/>
              <a:t>Brookses</a:t>
            </a:r>
            <a:r>
              <a:rPr lang="en-US" dirty="0"/>
              <a:t> who were conspiring to spread slavery throughout the nation, Southerners imagined that the North was full of John Browns who sought to start a massive slave rebellion and extinguish Southern society as they knew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19498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1860, it was the Democrats’ turn to be divided, as three candidates opposed Abraham Lincoln, who was able as a result to win a majority of the electoral vote with only 40 percent of the popular vote.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0575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time Abraham Lincoln was sworn in as the Sixteenth President of the United States, seven states in the Deep South had already seceded from the Union and formed the Confederate States of America.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2976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law provided for a </a:t>
            </a:r>
            <a:r>
              <a:rPr lang="en-US" b="1" dirty="0"/>
              <a:t>bench trial </a:t>
            </a:r>
            <a:r>
              <a:rPr lang="en-US" dirty="0"/>
              <a:t>(by a judge – not a jury) for those who were accused of being fugitive slaves, which presumed guilt and deprived the accused, if innocent, of constitutional rights to a jury trial.</a:t>
            </a:r>
          </a:p>
        </p:txBody>
      </p:sp>
      <p:sp>
        <p:nvSpPr>
          <p:cNvPr id="4" name="Slide Number Placeholder 3"/>
          <p:cNvSpPr>
            <a:spLocks noGrp="1"/>
          </p:cNvSpPr>
          <p:nvPr>
            <p:ph type="sldNum" sz="quarter" idx="10"/>
          </p:nvPr>
        </p:nvSpPr>
        <p:spPr/>
        <p:txBody>
          <a:bodyPr/>
          <a:lstStyle/>
          <a:p>
            <a:fld id="{31BF8919-2AB5-43C5-892E-8916B5FB0F39}" type="slidenum">
              <a:rPr lang="en-US" smtClean="0"/>
              <a:pPr/>
              <a:t>9</a:t>
            </a:fld>
            <a:endParaRPr lang="en-US"/>
          </a:p>
        </p:txBody>
      </p:sp>
    </p:spTree>
    <p:extLst>
      <p:ext uri="{BB962C8B-B14F-4D97-AF65-F5344CB8AC3E}">
        <p14:creationId xmlns:p14="http://schemas.microsoft.com/office/powerpoint/2010/main" val="1549893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Wisconsin and several other Northern states passed Personal Liberty Laws, which guaranteed a jury trial for anyone accused of being a fugitive slave.  Some states forbade state officials from aiding federal authorities.  While these laws did not explicitly nullify the Fugitive Slave Law, these laws are an example of </a:t>
            </a:r>
            <a:r>
              <a:rPr lang="en-US" i="1" dirty="0"/>
              <a:t>de facto </a:t>
            </a:r>
            <a:r>
              <a:rPr lang="en-US" i="0" dirty="0"/>
              <a:t>nullification (nullification in fact or in effect) since they rendered the federal law more difficult to enforce in those states.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252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publication of Harriet Beecher Stowe’s novel, </a:t>
            </a:r>
            <a:r>
              <a:rPr lang="en-US" i="1" dirty="0"/>
              <a:t>Uncle Tom’s Cabin</a:t>
            </a:r>
            <a:r>
              <a:rPr lang="en-US" i="0" dirty="0"/>
              <a:t>, sparked a wave of anti-slavery sentiment in the North, as it made the horrors of slavery seem more real to Northerners who had never had any experience with it.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BF8919-2AB5-43C5-892E-8916B5FB0F3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2149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7C7E98-C217-40B3-BE0E-0E78B8308CBC}" type="datetimeFigureOut">
              <a:rPr lang="en-US" smtClean="0"/>
              <a:pPr/>
              <a:t>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624CF-AD27-4B64-86FB-BCA0FC3C7A4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7E98-C217-40B3-BE0E-0E78B8308CBC}" type="datetimeFigureOut">
              <a:rPr lang="en-US" smtClean="0"/>
              <a:pPr/>
              <a:t>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624CF-AD27-4B64-86FB-BCA0FC3C7A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7E98-C217-40B3-BE0E-0E78B8308CBC}" type="datetimeFigureOut">
              <a:rPr lang="en-US" smtClean="0"/>
              <a:pPr/>
              <a:t>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624CF-AD27-4B64-86FB-BCA0FC3C7A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7C7E98-C217-40B3-BE0E-0E78B8308CBC}" type="datetimeFigureOut">
              <a:rPr lang="en-US" smtClean="0"/>
              <a:pPr/>
              <a:t>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624CF-AD27-4B64-86FB-BCA0FC3C7A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7C7E98-C217-40B3-BE0E-0E78B8308CBC}" type="datetimeFigureOut">
              <a:rPr lang="en-US" smtClean="0"/>
              <a:pPr/>
              <a:t>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624CF-AD27-4B64-86FB-BCA0FC3C7A4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7C7E98-C217-40B3-BE0E-0E78B8308CBC}" type="datetimeFigureOut">
              <a:rPr lang="en-US" smtClean="0"/>
              <a:pPr/>
              <a:t>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1624CF-AD27-4B64-86FB-BCA0FC3C7A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7C7E98-C217-40B3-BE0E-0E78B8308CBC}" type="datetimeFigureOut">
              <a:rPr lang="en-US" smtClean="0"/>
              <a:pPr/>
              <a:t>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1624CF-AD27-4B64-86FB-BCA0FC3C7A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7C7E98-C217-40B3-BE0E-0E78B8308CBC}" type="datetimeFigureOut">
              <a:rPr lang="en-US" smtClean="0"/>
              <a:pPr/>
              <a:t>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1624CF-AD27-4B64-86FB-BCA0FC3C7A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7C7E98-C217-40B3-BE0E-0E78B8308CBC}" type="datetimeFigureOut">
              <a:rPr lang="en-US" smtClean="0"/>
              <a:pPr/>
              <a:t>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1624CF-AD27-4B64-86FB-BCA0FC3C7A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7C7E98-C217-40B3-BE0E-0E78B8308CBC}" type="datetimeFigureOut">
              <a:rPr lang="en-US" smtClean="0"/>
              <a:pPr/>
              <a:t>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1624CF-AD27-4B64-86FB-BCA0FC3C7A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7C7E98-C217-40B3-BE0E-0E78B8308CBC}" type="datetimeFigureOut">
              <a:rPr lang="en-US" smtClean="0"/>
              <a:pPr/>
              <a:t>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1624CF-AD27-4B64-86FB-BCA0FC3C7A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7C7E98-C217-40B3-BE0E-0E78B8308CBC}" type="datetimeFigureOut">
              <a:rPr lang="en-US" smtClean="0"/>
              <a:pPr/>
              <a:t>2/4/17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1624CF-AD27-4B64-86FB-BCA0FC3C7A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32.png"/><Relationship Id="rId5" Type="http://schemas.microsoft.com/office/2007/relationships/hdphoto" Target="../media/hdphoto1.wdp"/><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4" Type="http://schemas.microsoft.com/office/2007/relationships/hdphoto" Target="../media/hdphoto2.wdp"/><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15.xml.rels><?xml version="1.0" encoding="UTF-8" standalone="yes"?>
<Relationships xmlns="http://schemas.openxmlformats.org/package/2006/relationships"><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png"/><Relationship Id="rId1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slide" Target="slide15.xml"/><Relationship Id="rId4" Type="http://schemas.openxmlformats.org/officeDocument/2006/relationships/slide" Target="slide71.xml"/><Relationship Id="rId5" Type="http://schemas.openxmlformats.org/officeDocument/2006/relationships/slide" Target="slide54.xml"/><Relationship Id="rId6" Type="http://schemas.openxmlformats.org/officeDocument/2006/relationships/image" Target="../media/image45.png"/><Relationship Id="rId7" Type="http://schemas.openxmlformats.org/officeDocument/2006/relationships/slide" Target="slide14.xml"/><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61.jpeg"/><Relationship Id="rId5" Type="http://schemas.microsoft.com/office/2007/relationships/hdphoto" Target="../media/hdphoto3.wdp"/><Relationship Id="rId6" Type="http://schemas.openxmlformats.org/officeDocument/2006/relationships/image" Target="../media/image62.png"/><Relationship Id="rId1" Type="http://schemas.openxmlformats.org/officeDocument/2006/relationships/themeOverride" Target="../theme/themeOverride3.xml"/><Relationship Id="rId2"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4" Type="http://schemas.microsoft.com/office/2007/relationships/hdphoto" Target="../media/hdphoto4.wdp"/><Relationship Id="rId5" Type="http://schemas.openxmlformats.org/officeDocument/2006/relationships/image" Target="../media/image64.png"/><Relationship Id="rId1" Type="http://schemas.openxmlformats.org/officeDocument/2006/relationships/themeOverride" Target="../theme/themeOverride4.xml"/><Relationship Id="rId2"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1" Type="http://schemas.openxmlformats.org/officeDocument/2006/relationships/themeOverride" Target="../theme/themeOverride5.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1" Type="http://schemas.openxmlformats.org/officeDocument/2006/relationships/themeOverride" Target="../theme/themeOverride6.x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91.jpe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1" Type="http://schemas.openxmlformats.org/officeDocument/2006/relationships/themeOverride" Target="../theme/themeOverride7.x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1" Type="http://schemas.openxmlformats.org/officeDocument/2006/relationships/themeOverride" Target="../theme/themeOverride8.x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100.png"/><Relationship Id="rId5" Type="http://schemas.openxmlformats.org/officeDocument/2006/relationships/image" Target="../media/image101.jpeg"/><Relationship Id="rId6" Type="http://schemas.openxmlformats.org/officeDocument/2006/relationships/image" Target="../media/image102.png"/><Relationship Id="rId7" Type="http://schemas.openxmlformats.org/officeDocument/2006/relationships/image" Target="../media/image103.png"/><Relationship Id="rId8" Type="http://schemas.openxmlformats.org/officeDocument/2006/relationships/image" Target="../media/image104.png"/><Relationship Id="rId9" Type="http://schemas.openxmlformats.org/officeDocument/2006/relationships/image" Target="../media/image105.png"/><Relationship Id="rId1" Type="http://schemas.openxmlformats.org/officeDocument/2006/relationships/themeOverride" Target="../theme/themeOverride9.xml"/><Relationship Id="rId2"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image" Target="../media/image110.png"/><Relationship Id="rId1" Type="http://schemas.openxmlformats.org/officeDocument/2006/relationships/themeOverride" Target="../theme/themeOverride10.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106.png"/><Relationship Id="rId5" Type="http://schemas.openxmlformats.org/officeDocument/2006/relationships/image" Target="../media/image111.jpeg"/><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114.png"/><Relationship Id="rId1" Type="http://schemas.openxmlformats.org/officeDocument/2006/relationships/themeOverride" Target="../theme/themeOverride11.xml"/><Relationship Id="rId2"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2.xml"/><Relationship Id="rId3" Type="http://schemas.openxmlformats.org/officeDocument/2006/relationships/image" Target="../media/image118.png"/></Relationships>
</file>

<file path=ppt/slides/_rels/slide37.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9.png"/><Relationship Id="rId1" Type="http://schemas.openxmlformats.org/officeDocument/2006/relationships/themeOverride" Target="../theme/themeOverride13.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06.png"/><Relationship Id="rId5" Type="http://schemas.openxmlformats.org/officeDocument/2006/relationships/image" Target="../media/image121.png"/><Relationship Id="rId1" Type="http://schemas.openxmlformats.org/officeDocument/2006/relationships/themeOverride" Target="../theme/themeOverride14.xml"/><Relationship Id="rId2"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122.png"/><Relationship Id="rId5" Type="http://schemas.microsoft.com/office/2007/relationships/hdphoto" Target="../media/hdphoto5.wdp"/><Relationship Id="rId6" Type="http://schemas.openxmlformats.org/officeDocument/2006/relationships/image" Target="../media/image123.png"/><Relationship Id="rId1" Type="http://schemas.openxmlformats.org/officeDocument/2006/relationships/themeOverride" Target="../theme/themeOverride15.x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png"/><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image" Target="../media/image126.jpeg"/><Relationship Id="rId4" Type="http://schemas.openxmlformats.org/officeDocument/2006/relationships/image" Target="../media/image127.png"/><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28.png"/></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07.png"/><Relationship Id="rId5"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6.xml.rels><?xml version="1.0" encoding="UTF-8" standalone="yes"?>
<Relationships xmlns="http://schemas.openxmlformats.org/package/2006/relationships"><Relationship Id="rId3" Type="http://schemas.openxmlformats.org/officeDocument/2006/relationships/image" Target="../media/image133.jpg"/><Relationship Id="rId4" Type="http://schemas.openxmlformats.org/officeDocument/2006/relationships/image" Target="../media/image134.png"/><Relationship Id="rId5" Type="http://schemas.openxmlformats.org/officeDocument/2006/relationships/image" Target="../media/image135.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136.png"/><Relationship Id="rId1" Type="http://schemas.openxmlformats.org/officeDocument/2006/relationships/themeOverride" Target="../theme/themeOverride16.xml"/><Relationship Id="rId2"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39.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3.xml"/><Relationship Id="rId5" Type="http://schemas.openxmlformats.org/officeDocument/2006/relationships/image" Target="../media/image140.png"/><Relationship Id="rId6" Type="http://schemas.openxmlformats.org/officeDocument/2006/relationships/image" Target="../media/image141.jpeg"/><Relationship Id="rId7" Type="http://schemas.openxmlformats.org/officeDocument/2006/relationships/image" Target="../media/image142.png"/><Relationship Id="rId1" Type="http://schemas.microsoft.com/office/2007/relationships/media" Target="../media/media1.mp3"/><Relationship Id="rId2" Type="http://schemas.openxmlformats.org/officeDocument/2006/relationships/audio" Target="../media/media1.mp3"/></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4.xml"/><Relationship Id="rId4" Type="http://schemas.openxmlformats.org/officeDocument/2006/relationships/hyperlink" Target="http://upload.wikimedia.org/wikipedia/commons/9/90/Fillmore2.JPG" TargetMode="External"/><Relationship Id="rId5" Type="http://schemas.openxmlformats.org/officeDocument/2006/relationships/image" Target="../media/image143.jpeg"/><Relationship Id="rId6" Type="http://schemas.openxmlformats.org/officeDocument/2006/relationships/image" Target="../media/image144.png"/><Relationship Id="rId1" Type="http://schemas.openxmlformats.org/officeDocument/2006/relationships/themeOverride" Target="../theme/themeOverride17.x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png"/><Relationship Id="rId3" Type="http://schemas.openxmlformats.org/officeDocument/2006/relationships/image" Target="../media/image146.png"/></Relationships>
</file>

<file path=ppt/slides/_rels/slide54.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148.png"/><Relationship Id="rId13" Type="http://schemas.openxmlformats.org/officeDocument/2006/relationships/image" Target="../media/image149.png"/><Relationship Id="rId14" Type="http://schemas.openxmlformats.org/officeDocument/2006/relationships/image" Target="../media/image150.png"/><Relationship Id="rId1" Type="http://schemas.openxmlformats.org/officeDocument/2006/relationships/themeOverride" Target="../theme/themeOverride18.xml"/><Relationship Id="rId2" Type="http://schemas.openxmlformats.org/officeDocument/2006/relationships/slideLayout" Target="../slideLayouts/slideLayout2.xml"/><Relationship Id="rId3" Type="http://schemas.openxmlformats.org/officeDocument/2006/relationships/notesSlide" Target="../notesSlides/notesSlide45.xml"/><Relationship Id="rId4" Type="http://schemas.openxmlformats.org/officeDocument/2006/relationships/slide" Target="slide54.xml"/><Relationship Id="rId5" Type="http://schemas.openxmlformats.org/officeDocument/2006/relationships/slide" Target="slide71.xml"/><Relationship Id="rId6" Type="http://schemas.openxmlformats.org/officeDocument/2006/relationships/image" Target="../media/image147.png"/><Relationship Id="rId7" Type="http://schemas.openxmlformats.org/officeDocument/2006/relationships/image" Target="../media/image145.png"/><Relationship Id="rId8" Type="http://schemas.openxmlformats.org/officeDocument/2006/relationships/slide" Target="slide15.xml"/><Relationship Id="rId9" Type="http://schemas.openxmlformats.org/officeDocument/2006/relationships/slide" Target="slide53.xml"/><Relationship Id="rId10" Type="http://schemas.openxmlformats.org/officeDocument/2006/relationships/image" Target="../media/image14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151.png"/><Relationship Id="rId1" Type="http://schemas.openxmlformats.org/officeDocument/2006/relationships/themeOverride" Target="../theme/themeOverride19.x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png"/><Relationship Id="rId1" Type="http://schemas.openxmlformats.org/officeDocument/2006/relationships/slideLayout" Target="../slideLayouts/slideLayout8.xml"/><Relationship Id="rId2" Type="http://schemas.openxmlformats.org/officeDocument/2006/relationships/notesSlide" Target="../notesSlides/notesSlide47.xml"/></Relationships>
</file>

<file path=ppt/slides/_rels/slide57.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4.png"/><Relationship Id="rId5" Type="http://schemas.openxmlformats.org/officeDocument/2006/relationships/image" Target="../media/image155.png"/><Relationship Id="rId1" Type="http://schemas.openxmlformats.org/officeDocument/2006/relationships/slideLayout" Target="../slideLayouts/slideLayout8.xml"/><Relationship Id="rId2"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158.jpeg"/><Relationship Id="rId5" Type="http://schemas.openxmlformats.org/officeDocument/2006/relationships/image" Target="../media/image159.png"/><Relationship Id="rId6" Type="http://schemas.openxmlformats.org/officeDocument/2006/relationships/image" Target="../media/image160.png"/><Relationship Id="rId1" Type="http://schemas.openxmlformats.org/officeDocument/2006/relationships/themeOverride" Target="../theme/themeOverride20.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161.png"/><Relationship Id="rId5" Type="http://schemas.openxmlformats.org/officeDocument/2006/relationships/image" Target="../media/image159.png"/><Relationship Id="rId6" Type="http://schemas.openxmlformats.org/officeDocument/2006/relationships/image" Target="../media/image158.jpeg"/><Relationship Id="rId7" Type="http://schemas.openxmlformats.org/officeDocument/2006/relationships/image" Target="../media/image162.png"/><Relationship Id="rId8" Type="http://schemas.openxmlformats.org/officeDocument/2006/relationships/image" Target="../media/image163.png"/><Relationship Id="rId9" Type="http://schemas.openxmlformats.org/officeDocument/2006/relationships/image" Target="../media/image164.png"/><Relationship Id="rId1" Type="http://schemas.openxmlformats.org/officeDocument/2006/relationships/themeOverride" Target="../theme/themeOverride21.x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1" Type="http://schemas.openxmlformats.org/officeDocument/2006/relationships/image" Target="../media/image170.png"/><Relationship Id="rId12" Type="http://schemas.openxmlformats.org/officeDocument/2006/relationships/image" Target="../media/image171.png"/><Relationship Id="rId13"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65.jpeg"/><Relationship Id="rId4" Type="http://schemas.openxmlformats.org/officeDocument/2006/relationships/hyperlink" Target="https://commons.wikimedia.org/wiki/User:UpstateNYer" TargetMode="External"/><Relationship Id="rId5" Type="http://schemas.openxmlformats.org/officeDocument/2006/relationships/image" Target="../media/image166.jpeg"/><Relationship Id="rId6" Type="http://schemas.openxmlformats.org/officeDocument/2006/relationships/hyperlink" Target="https://commons.wikimedia.org/wiki/User:Martin_Falbisoner" TargetMode="External"/><Relationship Id="rId7" Type="http://schemas.openxmlformats.org/officeDocument/2006/relationships/image" Target="../media/image167.jpeg"/><Relationship Id="rId8" Type="http://schemas.openxmlformats.org/officeDocument/2006/relationships/hyperlink" Target="https://en.wikipedia.org/wiki/User:350z33" TargetMode="External"/><Relationship Id="rId9" Type="http://schemas.openxmlformats.org/officeDocument/2006/relationships/image" Target="../media/image168.png"/><Relationship Id="rId10" Type="http://schemas.openxmlformats.org/officeDocument/2006/relationships/image" Target="../media/image169.png"/></Relationships>
</file>

<file path=ppt/slides/_rels/slide62.xml.rels><?xml version="1.0" encoding="UTF-8" standalone="yes"?>
<Relationships xmlns="http://schemas.openxmlformats.org/package/2006/relationships"><Relationship Id="rId3" Type="http://schemas.openxmlformats.org/officeDocument/2006/relationships/image" Target="../media/image173.png"/><Relationship Id="rId4" Type="http://schemas.microsoft.com/office/2007/relationships/hdphoto" Target="../media/hdphoto6.wdp"/><Relationship Id="rId5"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3" Type="http://schemas.openxmlformats.org/officeDocument/2006/relationships/image" Target="../media/image175.jpeg"/><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image" Target="../media/image178.png"/><Relationship Id="rId7"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4.xml.rels><?xml version="1.0" encoding="UTF-8" standalone="yes"?>
<Relationships xmlns="http://schemas.openxmlformats.org/package/2006/relationships"><Relationship Id="rId3" Type="http://schemas.openxmlformats.org/officeDocument/2006/relationships/image" Target="../media/image175.jpeg"/><Relationship Id="rId4" Type="http://schemas.openxmlformats.org/officeDocument/2006/relationships/image" Target="../media/image176.png"/><Relationship Id="rId5" Type="http://schemas.openxmlformats.org/officeDocument/2006/relationships/image" Target="../media/image178.png"/><Relationship Id="rId6" Type="http://schemas.openxmlformats.org/officeDocument/2006/relationships/image" Target="../media/image179.png"/><Relationship Id="rId7" Type="http://schemas.openxmlformats.org/officeDocument/2006/relationships/image" Target="../media/image180.png"/><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5.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183.jpeg"/><Relationship Id="rId5" Type="http://schemas.openxmlformats.org/officeDocument/2006/relationships/image" Target="../media/image184.png"/><Relationship Id="rId6" Type="http://schemas.openxmlformats.org/officeDocument/2006/relationships/image" Target="../media/image185.png"/><Relationship Id="rId1" Type="http://schemas.openxmlformats.org/officeDocument/2006/relationships/themeOverride" Target="../theme/themeOverride22.x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183.jpeg"/><Relationship Id="rId5" Type="http://schemas.openxmlformats.org/officeDocument/2006/relationships/image" Target="../media/image184.png"/><Relationship Id="rId6" Type="http://schemas.openxmlformats.org/officeDocument/2006/relationships/image" Target="../media/image186.png"/><Relationship Id="rId1" Type="http://schemas.openxmlformats.org/officeDocument/2006/relationships/themeOverride" Target="../theme/themeOverride23.x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87.jpeg"/><Relationship Id="rId4" Type="http://schemas.openxmlformats.org/officeDocument/2006/relationships/image" Target="../media/image188.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0.xml"/><Relationship Id="rId4" Type="http://schemas.openxmlformats.org/officeDocument/2006/relationships/image" Target="../media/image189.jpeg"/><Relationship Id="rId5" Type="http://schemas.openxmlformats.org/officeDocument/2006/relationships/image" Target="../media/image190.png"/><Relationship Id="rId6" Type="http://schemas.openxmlformats.org/officeDocument/2006/relationships/image" Target="../media/image191.png"/><Relationship Id="rId7" Type="http://schemas.openxmlformats.org/officeDocument/2006/relationships/image" Target="../media/image192.png"/><Relationship Id="rId8" Type="http://schemas.openxmlformats.org/officeDocument/2006/relationships/image" Target="../media/image193.png"/><Relationship Id="rId9" Type="http://schemas.openxmlformats.org/officeDocument/2006/relationships/image" Target="../media/image194.png"/><Relationship Id="rId1" Type="http://schemas.openxmlformats.org/officeDocument/2006/relationships/themeOverride" Target="../theme/themeOverride24.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png"/><Relationship Id="rId3" Type="http://schemas.openxmlformats.org/officeDocument/2006/relationships/image" Target="../media/image196.png"/></Relationships>
</file>

<file path=ppt/slides/_rels/slide71.xml.rels><?xml version="1.0" encoding="UTF-8" standalone="yes"?>
<Relationships xmlns="http://schemas.openxmlformats.org/package/2006/relationships"><Relationship Id="rId11" Type="http://schemas.openxmlformats.org/officeDocument/2006/relationships/image" Target="../media/image198.png"/><Relationship Id="rId12" Type="http://schemas.openxmlformats.org/officeDocument/2006/relationships/image" Target="../media/image52.png"/><Relationship Id="rId13" Type="http://schemas.openxmlformats.org/officeDocument/2006/relationships/image" Target="../media/image196.png"/><Relationship Id="rId14" Type="http://schemas.openxmlformats.org/officeDocument/2006/relationships/image" Target="../media/image199.png"/><Relationship Id="rId1" Type="http://schemas.openxmlformats.org/officeDocument/2006/relationships/themeOverride" Target="../theme/themeOverride25.xml"/><Relationship Id="rId2" Type="http://schemas.openxmlformats.org/officeDocument/2006/relationships/slideLayout" Target="../slideLayouts/slideLayout2.xml"/><Relationship Id="rId3" Type="http://schemas.openxmlformats.org/officeDocument/2006/relationships/notesSlide" Target="../notesSlides/notesSlide61.xml"/><Relationship Id="rId4" Type="http://schemas.openxmlformats.org/officeDocument/2006/relationships/slide" Target="slide71.xml"/><Relationship Id="rId5" Type="http://schemas.openxmlformats.org/officeDocument/2006/relationships/image" Target="../media/image197.png"/><Relationship Id="rId6" Type="http://schemas.openxmlformats.org/officeDocument/2006/relationships/slide" Target="slide70.xml"/><Relationship Id="rId7" Type="http://schemas.openxmlformats.org/officeDocument/2006/relationships/slide" Target="slide15.xml"/><Relationship Id="rId8" Type="http://schemas.openxmlformats.org/officeDocument/2006/relationships/image" Target="../media/image148.png"/><Relationship Id="rId9" Type="http://schemas.openxmlformats.org/officeDocument/2006/relationships/slide" Target="slide54.xml"/><Relationship Id="rId10"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image" Target="../media/image200.jpeg"/><Relationship Id="rId4" Type="http://schemas.openxmlformats.org/officeDocument/2006/relationships/image" Target="../media/image201.png"/><Relationship Id="rId1" Type="http://schemas.openxmlformats.org/officeDocument/2006/relationships/slideLayout" Target="../slideLayouts/slideLayout8.xml"/><Relationship Id="rId2" Type="http://schemas.openxmlformats.org/officeDocument/2006/relationships/notesSlide" Target="../notesSlides/notesSlide62.xml"/></Relationships>
</file>

<file path=ppt/slides/_rels/slide73.xml.rels><?xml version="1.0" encoding="UTF-8" standalone="yes"?>
<Relationships xmlns="http://schemas.openxmlformats.org/package/2006/relationships"><Relationship Id="rId3" Type="http://schemas.openxmlformats.org/officeDocument/2006/relationships/image" Target="../media/image202.gif"/><Relationship Id="rId4" Type="http://schemas.openxmlformats.org/officeDocument/2006/relationships/image" Target="../media/image203.png"/><Relationship Id="rId5" Type="http://schemas.openxmlformats.org/officeDocument/2006/relationships/image" Target="../media/image204.png"/><Relationship Id="rId1" Type="http://schemas.openxmlformats.org/officeDocument/2006/relationships/themeOverride" Target="../theme/themeOverride26.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50000"/>
              </a:schemeClr>
            </a:gs>
            <a:gs pos="100000">
              <a:schemeClr val="accent2"/>
            </a:gs>
          </a:gsLst>
          <a:lin ang="27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4325" y="0"/>
            <a:ext cx="1685195" cy="1944456"/>
          </a:xfrm>
          <a:prstGeom prst="rect">
            <a:avLst/>
          </a:prstGeom>
        </p:spPr>
      </p:pic>
      <p:pic>
        <p:nvPicPr>
          <p:cNvPr id="11" name="Picture 2" descr="File:Harriet Beecher Stowe by Francis Ho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257800" y="0"/>
            <a:ext cx="1905000" cy="20301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le:Southern Chivalr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1" y="1948465"/>
            <a:ext cx="3501719" cy="22931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7/7f/Ole_Peter_Hansen_Balling_-_John_Brown_-_Google_Art_Project.jpg/639px-Ole_Peter_Hansen_Balling_-_John_Brown_-_Google_Art_Projec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711"/>
          <a:stretch/>
        </p:blipFill>
        <p:spPr bwMode="auto">
          <a:xfrm>
            <a:off x="6547221" y="4245635"/>
            <a:ext cx="2212299" cy="26123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upload.wikimedia.org/wikipedia/commons/thumb/d/d2/Henry_Ward_Beecher_-_Brady-Handy.jpg/628px-Henry_Ward_Beecher_-_Brady-Handy.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7800" y="4241626"/>
            <a:ext cx="1612445" cy="26292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28600"/>
            <a:ext cx="5255207" cy="6407451"/>
          </a:xfrm>
          <a:prstGeom prst="rect">
            <a:avLst/>
          </a:prstGeom>
        </p:spPr>
      </p:pic>
    </p:spTree>
    <p:extLst>
      <p:ext uri="{BB962C8B-B14F-4D97-AF65-F5344CB8AC3E}">
        <p14:creationId xmlns:p14="http://schemas.microsoft.com/office/powerpoint/2010/main" val="2863067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BE9E9"/>
            </a:gs>
            <a:gs pos="0">
              <a:schemeClr val="tx2">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4806"/>
          <a:stretch/>
        </p:blipFill>
        <p:spPr bwMode="auto">
          <a:xfrm>
            <a:off x="5334000" y="2133600"/>
            <a:ext cx="2943225" cy="299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953000"/>
            <a:ext cx="9144000" cy="1231392"/>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209" y="2294914"/>
            <a:ext cx="4773582" cy="265808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9929"/>
            <a:ext cx="9144000" cy="2053671"/>
          </a:xfrm>
          <a:prstGeom prst="rect">
            <a:avLst/>
          </a:prstGeom>
        </p:spPr>
      </p:pic>
    </p:spTree>
    <p:extLst>
      <p:ext uri="{BB962C8B-B14F-4D97-AF65-F5344CB8AC3E}">
        <p14:creationId xmlns:p14="http://schemas.microsoft.com/office/powerpoint/2010/main" val="403156834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BE9E9"/>
            </a:gs>
            <a:gs pos="0">
              <a:schemeClr val="tx2">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2056" name="Picture 8" descr="http://upload.wikimedia.org/wikipedia/commons/thumb/3/31/UncleTomsCabinCover.jpg/442px-UncleTomsCabin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057400"/>
            <a:ext cx="2590799" cy="4495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le:Harriet Beecher Stowe by Francis Holl.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38200" y="2360440"/>
            <a:ext cx="3505200" cy="37355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8502"/>
          <a:stretch/>
        </p:blipFill>
        <p:spPr>
          <a:xfrm>
            <a:off x="152400" y="66368"/>
            <a:ext cx="8686800" cy="2067232"/>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22648" y="4974212"/>
            <a:ext cx="3520752" cy="1121788"/>
          </a:xfrm>
          <a:prstGeom prst="rect">
            <a:avLst/>
          </a:prstGeom>
        </p:spPr>
      </p:pic>
    </p:spTree>
    <p:extLst>
      <p:ext uri="{BB962C8B-B14F-4D97-AF65-F5344CB8AC3E}">
        <p14:creationId xmlns:p14="http://schemas.microsoft.com/office/powerpoint/2010/main" val="2764258422"/>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934200"/>
          </a:xfrm>
          <a:prstGeom prst="rect">
            <a:avLst/>
          </a:prstGeom>
        </p:spPr>
      </p:pic>
      <p:sp>
        <p:nvSpPr>
          <p:cNvPr id="5" name="Rectangle 4"/>
          <p:cNvSpPr/>
          <p:nvPr/>
        </p:nvSpPr>
        <p:spPr>
          <a:xfrm>
            <a:off x="0" y="3657600"/>
            <a:ext cx="9144000" cy="3200400"/>
          </a:xfrm>
          <a:prstGeom prst="rect">
            <a:avLst/>
          </a:prstGeom>
          <a:gradFill flip="none" rotWithShape="1">
            <a:gsLst>
              <a:gs pos="100000">
                <a:srgbClr val="000000">
                  <a:alpha val="0"/>
                </a:srgbClr>
              </a:gs>
              <a:gs pos="0">
                <a:srgbClr val="000000">
                  <a:alpha val="3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52255"/>
            <a:ext cx="3353091" cy="167654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6597370"/>
            <a:ext cx="1908213" cy="298730"/>
          </a:xfrm>
          <a:prstGeom prst="rect">
            <a:avLst/>
          </a:prstGeom>
        </p:spPr>
      </p:pic>
    </p:spTree>
    <p:extLst>
      <p:ext uri="{BB962C8B-B14F-4D97-AF65-F5344CB8AC3E}">
        <p14:creationId xmlns:p14="http://schemas.microsoft.com/office/powerpoint/2010/main" val="126044149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gs>
            <a:gs pos="100000">
              <a:schemeClr val="tx2">
                <a:lumMod val="50000"/>
              </a:schemeClr>
            </a:gs>
          </a:gsLst>
          <a:lin ang="2700000" scaled="1"/>
          <a:tileRect/>
        </a:gradFill>
        <a:effectLst/>
      </p:bgPr>
    </p:bg>
    <p:spTree>
      <p:nvGrpSpPr>
        <p:cNvPr id="1" name=""/>
        <p:cNvGrpSpPr/>
        <p:nvPr/>
      </p:nvGrpSpPr>
      <p:grpSpPr>
        <a:xfrm>
          <a:off x="0" y="0"/>
          <a:ext cx="0" cy="0"/>
          <a:chOff x="0" y="0"/>
          <a:chExt cx="0" cy="0"/>
        </a:xfrm>
      </p:grpSpPr>
      <p:pic>
        <p:nvPicPr>
          <p:cNvPr id="4098" name="Picture 2" descr="Uncle Tom's cabin"/>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9050"/>
            <a:ext cx="3352800" cy="6935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352800" y="914400"/>
            <a:ext cx="5791200" cy="4688230"/>
          </a:xfrm>
          <a:prstGeom prst="rect">
            <a:avLst/>
          </a:prstGeom>
        </p:spPr>
      </p:pic>
    </p:spTree>
    <p:extLst>
      <p:ext uri="{BB962C8B-B14F-4D97-AF65-F5344CB8AC3E}">
        <p14:creationId xmlns:p14="http://schemas.microsoft.com/office/powerpoint/2010/main" val="2187546253"/>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F6FAFC"/>
            </a:gs>
            <a:gs pos="100000">
              <a:schemeClr val="accent3">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1026" name="Picture 2" descr="https://upload.wikimedia.org/wikipedia/commons/thumb/2/23/ElectoralCollege1852.svg/1024px-ElectoralCollege185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8786435" cy="5105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1602180"/>
          </a:xfrm>
          <a:prstGeom prst="rect">
            <a:avLst/>
          </a:prstGeom>
        </p:spPr>
      </p:pic>
    </p:spTree>
    <p:extLst>
      <p:ext uri="{BB962C8B-B14F-4D97-AF65-F5344CB8AC3E}">
        <p14:creationId xmlns:p14="http://schemas.microsoft.com/office/powerpoint/2010/main" val="35321711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AFC"/>
            </a:gs>
            <a:gs pos="100000">
              <a:schemeClr val="accent3">
                <a:lumMod val="20000"/>
                <a:lumOff val="80000"/>
              </a:schemeClr>
            </a:gs>
          </a:gsLst>
          <a:lin ang="2700000" scaled="1"/>
          <a:tileRect/>
        </a:gradFill>
        <a:effectLst/>
      </p:bgPr>
    </p:bg>
    <p:spTree>
      <p:nvGrpSpPr>
        <p:cNvPr id="1" name=""/>
        <p:cNvGrpSpPr/>
        <p:nvPr/>
      </p:nvGrpSpPr>
      <p:grpSpPr>
        <a:xfrm>
          <a:off x="0" y="0"/>
          <a:ext cx="0" cy="0"/>
          <a:chOff x="0" y="0"/>
          <a:chExt cx="0" cy="0"/>
        </a:xfrm>
      </p:grpSpPr>
      <p:sp>
        <p:nvSpPr>
          <p:cNvPr id="5" name="TextBox 4">
            <a:hlinkClick r:id="rId3" action="ppaction://hlinksldjump"/>
          </p:cNvPr>
          <p:cNvSpPr txBox="1"/>
          <p:nvPr/>
        </p:nvSpPr>
        <p:spPr>
          <a:xfrm>
            <a:off x="990600" y="5892225"/>
            <a:ext cx="1447800" cy="58477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n-US"/>
            </a:defPPr>
            <a:lvl1pPr algn="ctr">
              <a:defRPr sz="32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E2A2A"/>
              </a:solidFill>
              <a:effectLst/>
              <a:uLnTx/>
              <a:uFillTx/>
              <a:latin typeface="Type No. 1 WF"/>
              <a:ea typeface="+mn-ea"/>
              <a:cs typeface="+mn-cs"/>
            </a:endParaRPr>
          </a:p>
        </p:txBody>
      </p:sp>
      <p:sp>
        <p:nvSpPr>
          <p:cNvPr id="6" name="TextBox 5">
            <a:hlinkClick r:id="rId4" action="ppaction://hlinksldjump"/>
          </p:cNvPr>
          <p:cNvSpPr txBox="1"/>
          <p:nvPr/>
        </p:nvSpPr>
        <p:spPr>
          <a:xfrm>
            <a:off x="6705600" y="5892224"/>
            <a:ext cx="1447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algn="ctr">
              <a:defRPr sz="32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ype No. 1 WF"/>
              <a:ea typeface="+mn-ea"/>
              <a:cs typeface="+mn-cs"/>
            </a:endParaRPr>
          </a:p>
        </p:txBody>
      </p:sp>
      <p:sp>
        <p:nvSpPr>
          <p:cNvPr id="7" name="TextBox 6">
            <a:hlinkClick r:id="rId5" action="ppaction://hlinksldjump"/>
          </p:cNvPr>
          <p:cNvSpPr txBox="1"/>
          <p:nvPr/>
        </p:nvSpPr>
        <p:spPr>
          <a:xfrm>
            <a:off x="3848100" y="5892225"/>
            <a:ext cx="1447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ype No. 1 WF"/>
              <a:ea typeface="+mn-ea"/>
              <a:cs typeface="+mn-cs"/>
            </a:endParaRPr>
          </a:p>
        </p:txBody>
      </p:sp>
      <p:pic>
        <p:nvPicPr>
          <p:cNvPr id="1026" name="Picture 2" descr="https://upload.wikimedia.org/wikipedia/commons/thumb/2/23/ElectoralCollege1852.svg/1024px-ElectoralCollege1852.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517" y="1583621"/>
            <a:ext cx="6454433" cy="3750379"/>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18">
            <a:hlinkClick r:id="rId7" action="ppaction://hlinksldjump"/>
          </p:cNvPr>
          <p:cNvSpPr/>
          <p:nvPr/>
        </p:nvSpPr>
        <p:spPr>
          <a:xfrm>
            <a:off x="419100" y="1447800"/>
            <a:ext cx="5962650" cy="3829050"/>
          </a:xfrm>
          <a:custGeom>
            <a:avLst/>
            <a:gdLst>
              <a:gd name="connsiteX0" fmla="*/ 3524250 w 5962650"/>
              <a:gd name="connsiteY0" fmla="*/ 533400 h 3829050"/>
              <a:gd name="connsiteX1" fmla="*/ 3333750 w 5962650"/>
              <a:gd name="connsiteY1" fmla="*/ 438150 h 3829050"/>
              <a:gd name="connsiteX2" fmla="*/ 2914650 w 5962650"/>
              <a:gd name="connsiteY2" fmla="*/ 381000 h 3829050"/>
              <a:gd name="connsiteX3" fmla="*/ 2647950 w 5962650"/>
              <a:gd name="connsiteY3" fmla="*/ 342900 h 3829050"/>
              <a:gd name="connsiteX4" fmla="*/ 2571750 w 5962650"/>
              <a:gd name="connsiteY4" fmla="*/ 323850 h 3829050"/>
              <a:gd name="connsiteX5" fmla="*/ 2457450 w 5962650"/>
              <a:gd name="connsiteY5" fmla="*/ 304800 h 3829050"/>
              <a:gd name="connsiteX6" fmla="*/ 2000250 w 5962650"/>
              <a:gd name="connsiteY6" fmla="*/ 247650 h 3829050"/>
              <a:gd name="connsiteX7" fmla="*/ 1847850 w 5962650"/>
              <a:gd name="connsiteY7" fmla="*/ 209550 h 3829050"/>
              <a:gd name="connsiteX8" fmla="*/ 1638300 w 5962650"/>
              <a:gd name="connsiteY8" fmla="*/ 171450 h 3829050"/>
              <a:gd name="connsiteX9" fmla="*/ 1524000 w 5962650"/>
              <a:gd name="connsiteY9" fmla="*/ 152400 h 3829050"/>
              <a:gd name="connsiteX10" fmla="*/ 1466850 w 5962650"/>
              <a:gd name="connsiteY10" fmla="*/ 133350 h 3829050"/>
              <a:gd name="connsiteX11" fmla="*/ 1390650 w 5962650"/>
              <a:gd name="connsiteY11" fmla="*/ 114300 h 3829050"/>
              <a:gd name="connsiteX12" fmla="*/ 1200150 w 5962650"/>
              <a:gd name="connsiteY12" fmla="*/ 76200 h 3829050"/>
              <a:gd name="connsiteX13" fmla="*/ 1085850 w 5962650"/>
              <a:gd name="connsiteY13" fmla="*/ 38100 h 3829050"/>
              <a:gd name="connsiteX14" fmla="*/ 1028700 w 5962650"/>
              <a:gd name="connsiteY14" fmla="*/ 19050 h 3829050"/>
              <a:gd name="connsiteX15" fmla="*/ 933450 w 5962650"/>
              <a:gd name="connsiteY15" fmla="*/ 0 h 3829050"/>
              <a:gd name="connsiteX16" fmla="*/ 533400 w 5962650"/>
              <a:gd name="connsiteY16" fmla="*/ 19050 h 3829050"/>
              <a:gd name="connsiteX17" fmla="*/ 438150 w 5962650"/>
              <a:gd name="connsiteY17" fmla="*/ 38100 h 3829050"/>
              <a:gd name="connsiteX18" fmla="*/ 323850 w 5962650"/>
              <a:gd name="connsiteY18" fmla="*/ 114300 h 3829050"/>
              <a:gd name="connsiteX19" fmla="*/ 228600 w 5962650"/>
              <a:gd name="connsiteY19" fmla="*/ 228600 h 3829050"/>
              <a:gd name="connsiteX20" fmla="*/ 152400 w 5962650"/>
              <a:gd name="connsiteY20" fmla="*/ 342900 h 3829050"/>
              <a:gd name="connsiteX21" fmla="*/ 114300 w 5962650"/>
              <a:gd name="connsiteY21" fmla="*/ 571500 h 3829050"/>
              <a:gd name="connsiteX22" fmla="*/ 76200 w 5962650"/>
              <a:gd name="connsiteY22" fmla="*/ 800100 h 3829050"/>
              <a:gd name="connsiteX23" fmla="*/ 57150 w 5962650"/>
              <a:gd name="connsiteY23" fmla="*/ 952500 h 3829050"/>
              <a:gd name="connsiteX24" fmla="*/ 19050 w 5962650"/>
              <a:gd name="connsiteY24" fmla="*/ 1085850 h 3829050"/>
              <a:gd name="connsiteX25" fmla="*/ 0 w 5962650"/>
              <a:gd name="connsiteY25" fmla="*/ 1276350 h 3829050"/>
              <a:gd name="connsiteX26" fmla="*/ 38100 w 5962650"/>
              <a:gd name="connsiteY26" fmla="*/ 1714500 h 3829050"/>
              <a:gd name="connsiteX27" fmla="*/ 76200 w 5962650"/>
              <a:gd name="connsiteY27" fmla="*/ 1962150 h 3829050"/>
              <a:gd name="connsiteX28" fmla="*/ 95250 w 5962650"/>
              <a:gd name="connsiteY28" fmla="*/ 2057400 h 3829050"/>
              <a:gd name="connsiteX29" fmla="*/ 133350 w 5962650"/>
              <a:gd name="connsiteY29" fmla="*/ 2114550 h 3829050"/>
              <a:gd name="connsiteX30" fmla="*/ 209550 w 5962650"/>
              <a:gd name="connsiteY30" fmla="*/ 2286000 h 3829050"/>
              <a:gd name="connsiteX31" fmla="*/ 285750 w 5962650"/>
              <a:gd name="connsiteY31" fmla="*/ 2400300 h 3829050"/>
              <a:gd name="connsiteX32" fmla="*/ 323850 w 5962650"/>
              <a:gd name="connsiteY32" fmla="*/ 2514600 h 3829050"/>
              <a:gd name="connsiteX33" fmla="*/ 342900 w 5962650"/>
              <a:gd name="connsiteY33" fmla="*/ 2571750 h 3829050"/>
              <a:gd name="connsiteX34" fmla="*/ 476250 w 5962650"/>
              <a:gd name="connsiteY34" fmla="*/ 2686050 h 3829050"/>
              <a:gd name="connsiteX35" fmla="*/ 723900 w 5962650"/>
              <a:gd name="connsiteY35" fmla="*/ 2743200 h 3829050"/>
              <a:gd name="connsiteX36" fmla="*/ 990600 w 5962650"/>
              <a:gd name="connsiteY36" fmla="*/ 2781300 h 3829050"/>
              <a:gd name="connsiteX37" fmla="*/ 1066800 w 5962650"/>
              <a:gd name="connsiteY37" fmla="*/ 2800350 h 3829050"/>
              <a:gd name="connsiteX38" fmla="*/ 1219200 w 5962650"/>
              <a:gd name="connsiteY38" fmla="*/ 2838450 h 3829050"/>
              <a:gd name="connsiteX39" fmla="*/ 1352550 w 5962650"/>
              <a:gd name="connsiteY39" fmla="*/ 2933700 h 3829050"/>
              <a:gd name="connsiteX40" fmla="*/ 1409700 w 5962650"/>
              <a:gd name="connsiteY40" fmla="*/ 2990850 h 3829050"/>
              <a:gd name="connsiteX41" fmla="*/ 1504950 w 5962650"/>
              <a:gd name="connsiteY41" fmla="*/ 3009900 h 3829050"/>
              <a:gd name="connsiteX42" fmla="*/ 1733550 w 5962650"/>
              <a:gd name="connsiteY42" fmla="*/ 3124200 h 3829050"/>
              <a:gd name="connsiteX43" fmla="*/ 1790700 w 5962650"/>
              <a:gd name="connsiteY43" fmla="*/ 3181350 h 3829050"/>
              <a:gd name="connsiteX44" fmla="*/ 1905000 w 5962650"/>
              <a:gd name="connsiteY44" fmla="*/ 3276600 h 3829050"/>
              <a:gd name="connsiteX45" fmla="*/ 1943100 w 5962650"/>
              <a:gd name="connsiteY45" fmla="*/ 3333750 h 3829050"/>
              <a:gd name="connsiteX46" fmla="*/ 1962150 w 5962650"/>
              <a:gd name="connsiteY46" fmla="*/ 3390900 h 3829050"/>
              <a:gd name="connsiteX47" fmla="*/ 2019300 w 5962650"/>
              <a:gd name="connsiteY47" fmla="*/ 3409950 h 3829050"/>
              <a:gd name="connsiteX48" fmla="*/ 2076450 w 5962650"/>
              <a:gd name="connsiteY48" fmla="*/ 3448050 h 3829050"/>
              <a:gd name="connsiteX49" fmla="*/ 2305050 w 5962650"/>
              <a:gd name="connsiteY49" fmla="*/ 3467100 h 3829050"/>
              <a:gd name="connsiteX50" fmla="*/ 2362200 w 5962650"/>
              <a:gd name="connsiteY50" fmla="*/ 3600450 h 3829050"/>
              <a:gd name="connsiteX51" fmla="*/ 2400300 w 5962650"/>
              <a:gd name="connsiteY51" fmla="*/ 3657600 h 3829050"/>
              <a:gd name="connsiteX52" fmla="*/ 2457450 w 5962650"/>
              <a:gd name="connsiteY52" fmla="*/ 3676650 h 3829050"/>
              <a:gd name="connsiteX53" fmla="*/ 2514600 w 5962650"/>
              <a:gd name="connsiteY53" fmla="*/ 3714750 h 3829050"/>
              <a:gd name="connsiteX54" fmla="*/ 2647950 w 5962650"/>
              <a:gd name="connsiteY54" fmla="*/ 3810000 h 3829050"/>
              <a:gd name="connsiteX55" fmla="*/ 2781300 w 5962650"/>
              <a:gd name="connsiteY55" fmla="*/ 3790950 h 3829050"/>
              <a:gd name="connsiteX56" fmla="*/ 2876550 w 5962650"/>
              <a:gd name="connsiteY56" fmla="*/ 3810000 h 3829050"/>
              <a:gd name="connsiteX57" fmla="*/ 3048000 w 5962650"/>
              <a:gd name="connsiteY57" fmla="*/ 3790950 h 3829050"/>
              <a:gd name="connsiteX58" fmla="*/ 3086100 w 5962650"/>
              <a:gd name="connsiteY58" fmla="*/ 3733800 h 3829050"/>
              <a:gd name="connsiteX59" fmla="*/ 3124200 w 5962650"/>
              <a:gd name="connsiteY59" fmla="*/ 3524250 h 3829050"/>
              <a:gd name="connsiteX60" fmla="*/ 3162300 w 5962650"/>
              <a:gd name="connsiteY60" fmla="*/ 3467100 h 3829050"/>
              <a:gd name="connsiteX61" fmla="*/ 3219450 w 5962650"/>
              <a:gd name="connsiteY61" fmla="*/ 3448050 h 3829050"/>
              <a:gd name="connsiteX62" fmla="*/ 3295650 w 5962650"/>
              <a:gd name="connsiteY62" fmla="*/ 3429000 h 3829050"/>
              <a:gd name="connsiteX63" fmla="*/ 3352800 w 5962650"/>
              <a:gd name="connsiteY63" fmla="*/ 3409950 h 3829050"/>
              <a:gd name="connsiteX64" fmla="*/ 3486150 w 5962650"/>
              <a:gd name="connsiteY64" fmla="*/ 3390900 h 3829050"/>
              <a:gd name="connsiteX65" fmla="*/ 4076700 w 5962650"/>
              <a:gd name="connsiteY65" fmla="*/ 3352800 h 3829050"/>
              <a:gd name="connsiteX66" fmla="*/ 4152900 w 5962650"/>
              <a:gd name="connsiteY66" fmla="*/ 3333750 h 3829050"/>
              <a:gd name="connsiteX67" fmla="*/ 4381500 w 5962650"/>
              <a:gd name="connsiteY67" fmla="*/ 3352800 h 3829050"/>
              <a:gd name="connsiteX68" fmla="*/ 4438650 w 5962650"/>
              <a:gd name="connsiteY68" fmla="*/ 3371850 h 3829050"/>
              <a:gd name="connsiteX69" fmla="*/ 4533900 w 5962650"/>
              <a:gd name="connsiteY69" fmla="*/ 3390900 h 3829050"/>
              <a:gd name="connsiteX70" fmla="*/ 4552950 w 5962650"/>
              <a:gd name="connsiteY70" fmla="*/ 3467100 h 3829050"/>
              <a:gd name="connsiteX71" fmla="*/ 4591050 w 5962650"/>
              <a:gd name="connsiteY71" fmla="*/ 3524250 h 3829050"/>
              <a:gd name="connsiteX72" fmla="*/ 4648200 w 5962650"/>
              <a:gd name="connsiteY72" fmla="*/ 3829050 h 3829050"/>
              <a:gd name="connsiteX73" fmla="*/ 5124450 w 5962650"/>
              <a:gd name="connsiteY73" fmla="*/ 3810000 h 3829050"/>
              <a:gd name="connsiteX74" fmla="*/ 5143500 w 5962650"/>
              <a:gd name="connsiteY74" fmla="*/ 3733800 h 3829050"/>
              <a:gd name="connsiteX75" fmla="*/ 5200650 w 5962650"/>
              <a:gd name="connsiteY75" fmla="*/ 3619500 h 3829050"/>
              <a:gd name="connsiteX76" fmla="*/ 5219700 w 5962650"/>
              <a:gd name="connsiteY76" fmla="*/ 3562350 h 3829050"/>
              <a:gd name="connsiteX77" fmla="*/ 5219700 w 5962650"/>
              <a:gd name="connsiteY77" fmla="*/ 2990850 h 3829050"/>
              <a:gd name="connsiteX78" fmla="*/ 5200650 w 5962650"/>
              <a:gd name="connsiteY78" fmla="*/ 2933700 h 3829050"/>
              <a:gd name="connsiteX79" fmla="*/ 5143500 w 5962650"/>
              <a:gd name="connsiteY79" fmla="*/ 2895600 h 3829050"/>
              <a:gd name="connsiteX80" fmla="*/ 5105400 w 5962650"/>
              <a:gd name="connsiteY80" fmla="*/ 2838450 h 3829050"/>
              <a:gd name="connsiteX81" fmla="*/ 5181600 w 5962650"/>
              <a:gd name="connsiteY81" fmla="*/ 2743200 h 3829050"/>
              <a:gd name="connsiteX82" fmla="*/ 5219700 w 5962650"/>
              <a:gd name="connsiteY82" fmla="*/ 2686050 h 3829050"/>
              <a:gd name="connsiteX83" fmla="*/ 5276850 w 5962650"/>
              <a:gd name="connsiteY83" fmla="*/ 2647950 h 3829050"/>
              <a:gd name="connsiteX84" fmla="*/ 5295900 w 5962650"/>
              <a:gd name="connsiteY84" fmla="*/ 2590800 h 3829050"/>
              <a:gd name="connsiteX85" fmla="*/ 5391150 w 5962650"/>
              <a:gd name="connsiteY85" fmla="*/ 2495550 h 3829050"/>
              <a:gd name="connsiteX86" fmla="*/ 5429250 w 5962650"/>
              <a:gd name="connsiteY86" fmla="*/ 2419350 h 3829050"/>
              <a:gd name="connsiteX87" fmla="*/ 5486400 w 5962650"/>
              <a:gd name="connsiteY87" fmla="*/ 2228850 h 3829050"/>
              <a:gd name="connsiteX88" fmla="*/ 5505450 w 5962650"/>
              <a:gd name="connsiteY88" fmla="*/ 1905000 h 3829050"/>
              <a:gd name="connsiteX89" fmla="*/ 5562600 w 5962650"/>
              <a:gd name="connsiteY89" fmla="*/ 1619250 h 3829050"/>
              <a:gd name="connsiteX90" fmla="*/ 5581650 w 5962650"/>
              <a:gd name="connsiteY90" fmla="*/ 1562100 h 3829050"/>
              <a:gd name="connsiteX91" fmla="*/ 5695950 w 5962650"/>
              <a:gd name="connsiteY91" fmla="*/ 1466850 h 3829050"/>
              <a:gd name="connsiteX92" fmla="*/ 5734050 w 5962650"/>
              <a:gd name="connsiteY92" fmla="*/ 1409700 h 3829050"/>
              <a:gd name="connsiteX93" fmla="*/ 5791200 w 5962650"/>
              <a:gd name="connsiteY93" fmla="*/ 1200150 h 3829050"/>
              <a:gd name="connsiteX94" fmla="*/ 5810250 w 5962650"/>
              <a:gd name="connsiteY94" fmla="*/ 1028700 h 3829050"/>
              <a:gd name="connsiteX95" fmla="*/ 5829300 w 5962650"/>
              <a:gd name="connsiteY95" fmla="*/ 971550 h 3829050"/>
              <a:gd name="connsiteX96" fmla="*/ 5886450 w 5962650"/>
              <a:gd name="connsiteY96" fmla="*/ 914400 h 3829050"/>
              <a:gd name="connsiteX97" fmla="*/ 5943600 w 5962650"/>
              <a:gd name="connsiteY97" fmla="*/ 781050 h 3829050"/>
              <a:gd name="connsiteX98" fmla="*/ 5962650 w 5962650"/>
              <a:gd name="connsiteY98" fmla="*/ 723900 h 3829050"/>
              <a:gd name="connsiteX99" fmla="*/ 5924550 w 5962650"/>
              <a:gd name="connsiteY99" fmla="*/ 495300 h 3829050"/>
              <a:gd name="connsiteX100" fmla="*/ 5886450 w 5962650"/>
              <a:gd name="connsiteY100" fmla="*/ 438150 h 3829050"/>
              <a:gd name="connsiteX101" fmla="*/ 5829300 w 5962650"/>
              <a:gd name="connsiteY101" fmla="*/ 400050 h 3829050"/>
              <a:gd name="connsiteX102" fmla="*/ 5772150 w 5962650"/>
              <a:gd name="connsiteY102" fmla="*/ 381000 h 3829050"/>
              <a:gd name="connsiteX103" fmla="*/ 5734050 w 5962650"/>
              <a:gd name="connsiteY103" fmla="*/ 323850 h 3829050"/>
              <a:gd name="connsiteX104" fmla="*/ 5391150 w 5962650"/>
              <a:gd name="connsiteY104" fmla="*/ 361950 h 3829050"/>
              <a:gd name="connsiteX105" fmla="*/ 5353050 w 5962650"/>
              <a:gd name="connsiteY105" fmla="*/ 419100 h 3829050"/>
              <a:gd name="connsiteX106" fmla="*/ 5257800 w 5962650"/>
              <a:gd name="connsiteY106" fmla="*/ 533400 h 3829050"/>
              <a:gd name="connsiteX107" fmla="*/ 5162550 w 5962650"/>
              <a:gd name="connsiteY107" fmla="*/ 704850 h 3829050"/>
              <a:gd name="connsiteX108" fmla="*/ 5048250 w 5962650"/>
              <a:gd name="connsiteY108" fmla="*/ 742950 h 3829050"/>
              <a:gd name="connsiteX109" fmla="*/ 4933950 w 5962650"/>
              <a:gd name="connsiteY109" fmla="*/ 800100 h 3829050"/>
              <a:gd name="connsiteX110" fmla="*/ 4895850 w 5962650"/>
              <a:gd name="connsiteY110" fmla="*/ 857250 h 3829050"/>
              <a:gd name="connsiteX111" fmla="*/ 4781550 w 5962650"/>
              <a:gd name="connsiteY111" fmla="*/ 933450 h 3829050"/>
              <a:gd name="connsiteX112" fmla="*/ 4686300 w 5962650"/>
              <a:gd name="connsiteY112" fmla="*/ 1047750 h 3829050"/>
              <a:gd name="connsiteX113" fmla="*/ 4648200 w 5962650"/>
              <a:gd name="connsiteY113" fmla="*/ 1104900 h 3829050"/>
              <a:gd name="connsiteX114" fmla="*/ 4629150 w 5962650"/>
              <a:gd name="connsiteY114" fmla="*/ 1162050 h 3829050"/>
              <a:gd name="connsiteX115" fmla="*/ 4572000 w 5962650"/>
              <a:gd name="connsiteY115" fmla="*/ 1200150 h 3829050"/>
              <a:gd name="connsiteX116" fmla="*/ 4514850 w 5962650"/>
              <a:gd name="connsiteY116" fmla="*/ 1181100 h 3829050"/>
              <a:gd name="connsiteX117" fmla="*/ 4400550 w 5962650"/>
              <a:gd name="connsiteY117" fmla="*/ 952500 h 3829050"/>
              <a:gd name="connsiteX118" fmla="*/ 4381500 w 5962650"/>
              <a:gd name="connsiteY118" fmla="*/ 895350 h 3829050"/>
              <a:gd name="connsiteX119" fmla="*/ 4362450 w 5962650"/>
              <a:gd name="connsiteY119" fmla="*/ 838200 h 3829050"/>
              <a:gd name="connsiteX120" fmla="*/ 4248150 w 5962650"/>
              <a:gd name="connsiteY120" fmla="*/ 742950 h 3829050"/>
              <a:gd name="connsiteX121" fmla="*/ 4114800 w 5962650"/>
              <a:gd name="connsiteY121" fmla="*/ 704850 h 3829050"/>
              <a:gd name="connsiteX122" fmla="*/ 3943350 w 5962650"/>
              <a:gd name="connsiteY122" fmla="*/ 666750 h 3829050"/>
              <a:gd name="connsiteX123" fmla="*/ 3886200 w 5962650"/>
              <a:gd name="connsiteY123" fmla="*/ 628650 h 3829050"/>
              <a:gd name="connsiteX124" fmla="*/ 3848100 w 5962650"/>
              <a:gd name="connsiteY124" fmla="*/ 571500 h 3829050"/>
              <a:gd name="connsiteX125" fmla="*/ 3790950 w 5962650"/>
              <a:gd name="connsiteY125" fmla="*/ 552450 h 3829050"/>
              <a:gd name="connsiteX126" fmla="*/ 3467100 w 5962650"/>
              <a:gd name="connsiteY126" fmla="*/ 53340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962650" h="3829050">
                <a:moveTo>
                  <a:pt x="3524250" y="533400"/>
                </a:moveTo>
                <a:cubicBezTo>
                  <a:pt x="3460750" y="501650"/>
                  <a:pt x="3401403" y="459676"/>
                  <a:pt x="3333750" y="438150"/>
                </a:cubicBezTo>
                <a:cubicBezTo>
                  <a:pt x="3244666" y="409805"/>
                  <a:pt x="3014763" y="391011"/>
                  <a:pt x="2914650" y="381000"/>
                </a:cubicBezTo>
                <a:cubicBezTo>
                  <a:pt x="2777021" y="335124"/>
                  <a:pt x="2926190" y="379999"/>
                  <a:pt x="2647950" y="342900"/>
                </a:cubicBezTo>
                <a:cubicBezTo>
                  <a:pt x="2621998" y="339440"/>
                  <a:pt x="2597423" y="328985"/>
                  <a:pt x="2571750" y="323850"/>
                </a:cubicBezTo>
                <a:cubicBezTo>
                  <a:pt x="2533875" y="316275"/>
                  <a:pt x="2495839" y="309065"/>
                  <a:pt x="2457450" y="304800"/>
                </a:cubicBezTo>
                <a:cubicBezTo>
                  <a:pt x="2271305" y="284117"/>
                  <a:pt x="2183605" y="293489"/>
                  <a:pt x="2000250" y="247650"/>
                </a:cubicBezTo>
                <a:cubicBezTo>
                  <a:pt x="1949450" y="234950"/>
                  <a:pt x="1899501" y="218158"/>
                  <a:pt x="1847850" y="209550"/>
                </a:cubicBezTo>
                <a:cubicBezTo>
                  <a:pt x="1511041" y="153415"/>
                  <a:pt x="1931176" y="224700"/>
                  <a:pt x="1638300" y="171450"/>
                </a:cubicBezTo>
                <a:cubicBezTo>
                  <a:pt x="1600297" y="164540"/>
                  <a:pt x="1561706" y="160779"/>
                  <a:pt x="1524000" y="152400"/>
                </a:cubicBezTo>
                <a:cubicBezTo>
                  <a:pt x="1504398" y="148044"/>
                  <a:pt x="1486158" y="138867"/>
                  <a:pt x="1466850" y="133350"/>
                </a:cubicBezTo>
                <a:cubicBezTo>
                  <a:pt x="1441676" y="126157"/>
                  <a:pt x="1416251" y="119786"/>
                  <a:pt x="1390650" y="114300"/>
                </a:cubicBezTo>
                <a:cubicBezTo>
                  <a:pt x="1327330" y="100731"/>
                  <a:pt x="1261584" y="96678"/>
                  <a:pt x="1200150" y="76200"/>
                </a:cubicBezTo>
                <a:lnTo>
                  <a:pt x="1085850" y="38100"/>
                </a:lnTo>
                <a:cubicBezTo>
                  <a:pt x="1066800" y="31750"/>
                  <a:pt x="1048391" y="22988"/>
                  <a:pt x="1028700" y="19050"/>
                </a:cubicBezTo>
                <a:lnTo>
                  <a:pt x="933450" y="0"/>
                </a:lnTo>
                <a:cubicBezTo>
                  <a:pt x="800100" y="6350"/>
                  <a:pt x="666508" y="8811"/>
                  <a:pt x="533400" y="19050"/>
                </a:cubicBezTo>
                <a:cubicBezTo>
                  <a:pt x="501117" y="21533"/>
                  <a:pt x="467627" y="24702"/>
                  <a:pt x="438150" y="38100"/>
                </a:cubicBezTo>
                <a:cubicBezTo>
                  <a:pt x="396464" y="57048"/>
                  <a:pt x="323850" y="114300"/>
                  <a:pt x="323850" y="114300"/>
                </a:cubicBezTo>
                <a:cubicBezTo>
                  <a:pt x="187704" y="318519"/>
                  <a:pt x="399725" y="8582"/>
                  <a:pt x="228600" y="228600"/>
                </a:cubicBezTo>
                <a:cubicBezTo>
                  <a:pt x="200487" y="264745"/>
                  <a:pt x="152400" y="342900"/>
                  <a:pt x="152400" y="342900"/>
                </a:cubicBezTo>
                <a:cubicBezTo>
                  <a:pt x="139700" y="419100"/>
                  <a:pt x="122831" y="494721"/>
                  <a:pt x="114300" y="571500"/>
                </a:cubicBezTo>
                <a:cubicBezTo>
                  <a:pt x="93032" y="762908"/>
                  <a:pt x="113434" y="688399"/>
                  <a:pt x="76200" y="800100"/>
                </a:cubicBezTo>
                <a:cubicBezTo>
                  <a:pt x="69850" y="850900"/>
                  <a:pt x="65566" y="902001"/>
                  <a:pt x="57150" y="952500"/>
                </a:cubicBezTo>
                <a:cubicBezTo>
                  <a:pt x="49177" y="1000340"/>
                  <a:pt x="34149" y="1040554"/>
                  <a:pt x="19050" y="1085850"/>
                </a:cubicBezTo>
                <a:cubicBezTo>
                  <a:pt x="12700" y="1149350"/>
                  <a:pt x="0" y="1212533"/>
                  <a:pt x="0" y="1276350"/>
                </a:cubicBezTo>
                <a:cubicBezTo>
                  <a:pt x="0" y="1673230"/>
                  <a:pt x="2496" y="1500873"/>
                  <a:pt x="38100" y="1714500"/>
                </a:cubicBezTo>
                <a:cubicBezTo>
                  <a:pt x="80911" y="1971367"/>
                  <a:pt x="34027" y="1730199"/>
                  <a:pt x="76200" y="1962150"/>
                </a:cubicBezTo>
                <a:cubicBezTo>
                  <a:pt x="81992" y="1994007"/>
                  <a:pt x="83881" y="2027083"/>
                  <a:pt x="95250" y="2057400"/>
                </a:cubicBezTo>
                <a:cubicBezTo>
                  <a:pt x="103289" y="2078837"/>
                  <a:pt x="124051" y="2093628"/>
                  <a:pt x="133350" y="2114550"/>
                </a:cubicBezTo>
                <a:cubicBezTo>
                  <a:pt x="224030" y="2318581"/>
                  <a:pt x="123325" y="2156662"/>
                  <a:pt x="209550" y="2286000"/>
                </a:cubicBezTo>
                <a:cubicBezTo>
                  <a:pt x="269256" y="2524824"/>
                  <a:pt x="176119" y="2224890"/>
                  <a:pt x="285750" y="2400300"/>
                </a:cubicBezTo>
                <a:cubicBezTo>
                  <a:pt x="307035" y="2434356"/>
                  <a:pt x="311150" y="2476500"/>
                  <a:pt x="323850" y="2514600"/>
                </a:cubicBezTo>
                <a:cubicBezTo>
                  <a:pt x="330200" y="2533650"/>
                  <a:pt x="328701" y="2557551"/>
                  <a:pt x="342900" y="2571750"/>
                </a:cubicBezTo>
                <a:cubicBezTo>
                  <a:pt x="381028" y="2609878"/>
                  <a:pt x="427374" y="2661612"/>
                  <a:pt x="476250" y="2686050"/>
                </a:cubicBezTo>
                <a:cubicBezTo>
                  <a:pt x="565758" y="2730804"/>
                  <a:pt x="626136" y="2726906"/>
                  <a:pt x="723900" y="2743200"/>
                </a:cubicBezTo>
                <a:cubicBezTo>
                  <a:pt x="966516" y="2783636"/>
                  <a:pt x="625395" y="2740722"/>
                  <a:pt x="990600" y="2781300"/>
                </a:cubicBezTo>
                <a:cubicBezTo>
                  <a:pt x="1016000" y="2787650"/>
                  <a:pt x="1041242" y="2794670"/>
                  <a:pt x="1066800" y="2800350"/>
                </a:cubicBezTo>
                <a:cubicBezTo>
                  <a:pt x="1105927" y="2809045"/>
                  <a:pt x="1178350" y="2818025"/>
                  <a:pt x="1219200" y="2838450"/>
                </a:cubicBezTo>
                <a:cubicBezTo>
                  <a:pt x="1243322" y="2850511"/>
                  <a:pt x="1340469" y="2923345"/>
                  <a:pt x="1352550" y="2933700"/>
                </a:cubicBezTo>
                <a:cubicBezTo>
                  <a:pt x="1373005" y="2951233"/>
                  <a:pt x="1385603" y="2978802"/>
                  <a:pt x="1409700" y="2990850"/>
                </a:cubicBezTo>
                <a:cubicBezTo>
                  <a:pt x="1438660" y="3005330"/>
                  <a:pt x="1473712" y="3001381"/>
                  <a:pt x="1504950" y="3009900"/>
                </a:cubicBezTo>
                <a:cubicBezTo>
                  <a:pt x="1590166" y="3033141"/>
                  <a:pt x="1668525" y="3059175"/>
                  <a:pt x="1733550" y="3124200"/>
                </a:cubicBezTo>
                <a:cubicBezTo>
                  <a:pt x="1752600" y="3143250"/>
                  <a:pt x="1770004" y="3164103"/>
                  <a:pt x="1790700" y="3181350"/>
                </a:cubicBezTo>
                <a:cubicBezTo>
                  <a:pt x="1872436" y="3249464"/>
                  <a:pt x="1829107" y="3185528"/>
                  <a:pt x="1905000" y="3276600"/>
                </a:cubicBezTo>
                <a:cubicBezTo>
                  <a:pt x="1919657" y="3294189"/>
                  <a:pt x="1932861" y="3313272"/>
                  <a:pt x="1943100" y="3333750"/>
                </a:cubicBezTo>
                <a:cubicBezTo>
                  <a:pt x="1952080" y="3351711"/>
                  <a:pt x="1947951" y="3376701"/>
                  <a:pt x="1962150" y="3390900"/>
                </a:cubicBezTo>
                <a:cubicBezTo>
                  <a:pt x="1976349" y="3405099"/>
                  <a:pt x="2001339" y="3400970"/>
                  <a:pt x="2019300" y="3409950"/>
                </a:cubicBezTo>
                <a:cubicBezTo>
                  <a:pt x="2039778" y="3420189"/>
                  <a:pt x="2053999" y="3443560"/>
                  <a:pt x="2076450" y="3448050"/>
                </a:cubicBezTo>
                <a:cubicBezTo>
                  <a:pt x="2151429" y="3463046"/>
                  <a:pt x="2228850" y="3460750"/>
                  <a:pt x="2305050" y="3467100"/>
                </a:cubicBezTo>
                <a:cubicBezTo>
                  <a:pt x="2326422" y="3531216"/>
                  <a:pt x="2324536" y="3534538"/>
                  <a:pt x="2362200" y="3600450"/>
                </a:cubicBezTo>
                <a:cubicBezTo>
                  <a:pt x="2373559" y="3620329"/>
                  <a:pt x="2382422" y="3643297"/>
                  <a:pt x="2400300" y="3657600"/>
                </a:cubicBezTo>
                <a:cubicBezTo>
                  <a:pt x="2415980" y="3670144"/>
                  <a:pt x="2439489" y="3667670"/>
                  <a:pt x="2457450" y="3676650"/>
                </a:cubicBezTo>
                <a:cubicBezTo>
                  <a:pt x="2477928" y="3686889"/>
                  <a:pt x="2495969" y="3701442"/>
                  <a:pt x="2514600" y="3714750"/>
                </a:cubicBezTo>
                <a:cubicBezTo>
                  <a:pt x="2680003" y="3832895"/>
                  <a:pt x="2513265" y="3720210"/>
                  <a:pt x="2647950" y="3810000"/>
                </a:cubicBezTo>
                <a:cubicBezTo>
                  <a:pt x="2692400" y="3803650"/>
                  <a:pt x="2736399" y="3790950"/>
                  <a:pt x="2781300" y="3790950"/>
                </a:cubicBezTo>
                <a:cubicBezTo>
                  <a:pt x="2813679" y="3790950"/>
                  <a:pt x="2844171" y="3810000"/>
                  <a:pt x="2876550" y="3810000"/>
                </a:cubicBezTo>
                <a:cubicBezTo>
                  <a:pt x="2934052" y="3810000"/>
                  <a:pt x="2990850" y="3797300"/>
                  <a:pt x="3048000" y="3790950"/>
                </a:cubicBezTo>
                <a:cubicBezTo>
                  <a:pt x="3060700" y="3771900"/>
                  <a:pt x="3080076" y="3755889"/>
                  <a:pt x="3086100" y="3733800"/>
                </a:cubicBezTo>
                <a:cubicBezTo>
                  <a:pt x="3109741" y="3647118"/>
                  <a:pt x="3088137" y="3596376"/>
                  <a:pt x="3124200" y="3524250"/>
                </a:cubicBezTo>
                <a:cubicBezTo>
                  <a:pt x="3134439" y="3503772"/>
                  <a:pt x="3144422" y="3481403"/>
                  <a:pt x="3162300" y="3467100"/>
                </a:cubicBezTo>
                <a:cubicBezTo>
                  <a:pt x="3177980" y="3454556"/>
                  <a:pt x="3200142" y="3453567"/>
                  <a:pt x="3219450" y="3448050"/>
                </a:cubicBezTo>
                <a:cubicBezTo>
                  <a:pt x="3244624" y="3440857"/>
                  <a:pt x="3270476" y="3436193"/>
                  <a:pt x="3295650" y="3429000"/>
                </a:cubicBezTo>
                <a:cubicBezTo>
                  <a:pt x="3314958" y="3423483"/>
                  <a:pt x="3333109" y="3413888"/>
                  <a:pt x="3352800" y="3409950"/>
                </a:cubicBezTo>
                <a:cubicBezTo>
                  <a:pt x="3396829" y="3401144"/>
                  <a:pt x="3441388" y="3394434"/>
                  <a:pt x="3486150" y="3390900"/>
                </a:cubicBezTo>
                <a:cubicBezTo>
                  <a:pt x="3682797" y="3375375"/>
                  <a:pt x="4076700" y="3352800"/>
                  <a:pt x="4076700" y="3352800"/>
                </a:cubicBezTo>
                <a:cubicBezTo>
                  <a:pt x="4102100" y="3346450"/>
                  <a:pt x="4126718" y="3333750"/>
                  <a:pt x="4152900" y="3333750"/>
                </a:cubicBezTo>
                <a:cubicBezTo>
                  <a:pt x="4229364" y="3333750"/>
                  <a:pt x="4305707" y="3342694"/>
                  <a:pt x="4381500" y="3352800"/>
                </a:cubicBezTo>
                <a:cubicBezTo>
                  <a:pt x="4401404" y="3355454"/>
                  <a:pt x="4419169" y="3366980"/>
                  <a:pt x="4438650" y="3371850"/>
                </a:cubicBezTo>
                <a:cubicBezTo>
                  <a:pt x="4470062" y="3379703"/>
                  <a:pt x="4502150" y="3384550"/>
                  <a:pt x="4533900" y="3390900"/>
                </a:cubicBezTo>
                <a:cubicBezTo>
                  <a:pt x="4540250" y="3416300"/>
                  <a:pt x="4542637" y="3443035"/>
                  <a:pt x="4552950" y="3467100"/>
                </a:cubicBezTo>
                <a:cubicBezTo>
                  <a:pt x="4561969" y="3488144"/>
                  <a:pt x="4586831" y="3501747"/>
                  <a:pt x="4591050" y="3524250"/>
                </a:cubicBezTo>
                <a:cubicBezTo>
                  <a:pt x="4653468" y="3857146"/>
                  <a:pt x="4552667" y="3685751"/>
                  <a:pt x="4648200" y="3829050"/>
                </a:cubicBezTo>
                <a:lnTo>
                  <a:pt x="5124450" y="3810000"/>
                </a:lnTo>
                <a:cubicBezTo>
                  <a:pt x="5150161" y="3805056"/>
                  <a:pt x="5136307" y="3758974"/>
                  <a:pt x="5143500" y="3733800"/>
                </a:cubicBezTo>
                <a:cubicBezTo>
                  <a:pt x="5175422" y="3622074"/>
                  <a:pt x="5144990" y="3730819"/>
                  <a:pt x="5200650" y="3619500"/>
                </a:cubicBezTo>
                <a:cubicBezTo>
                  <a:pt x="5209630" y="3601539"/>
                  <a:pt x="5213350" y="3581400"/>
                  <a:pt x="5219700" y="3562350"/>
                </a:cubicBezTo>
                <a:cubicBezTo>
                  <a:pt x="5252469" y="3300195"/>
                  <a:pt x="5250980" y="3381850"/>
                  <a:pt x="5219700" y="2990850"/>
                </a:cubicBezTo>
                <a:cubicBezTo>
                  <a:pt x="5218099" y="2970833"/>
                  <a:pt x="5213194" y="2949380"/>
                  <a:pt x="5200650" y="2933700"/>
                </a:cubicBezTo>
                <a:cubicBezTo>
                  <a:pt x="5186347" y="2915822"/>
                  <a:pt x="5162550" y="2908300"/>
                  <a:pt x="5143500" y="2895600"/>
                </a:cubicBezTo>
                <a:cubicBezTo>
                  <a:pt x="5130800" y="2876550"/>
                  <a:pt x="5109164" y="2861034"/>
                  <a:pt x="5105400" y="2838450"/>
                </a:cubicBezTo>
                <a:cubicBezTo>
                  <a:pt x="5096198" y="2783241"/>
                  <a:pt x="5148209" y="2765461"/>
                  <a:pt x="5181600" y="2743200"/>
                </a:cubicBezTo>
                <a:cubicBezTo>
                  <a:pt x="5194300" y="2724150"/>
                  <a:pt x="5203511" y="2702239"/>
                  <a:pt x="5219700" y="2686050"/>
                </a:cubicBezTo>
                <a:cubicBezTo>
                  <a:pt x="5235889" y="2669861"/>
                  <a:pt x="5262547" y="2665828"/>
                  <a:pt x="5276850" y="2647950"/>
                </a:cubicBezTo>
                <a:cubicBezTo>
                  <a:pt x="5289394" y="2632270"/>
                  <a:pt x="5286920" y="2608761"/>
                  <a:pt x="5295900" y="2590800"/>
                </a:cubicBezTo>
                <a:cubicBezTo>
                  <a:pt x="5327650" y="2527300"/>
                  <a:pt x="5334000" y="2533650"/>
                  <a:pt x="5391150" y="2495550"/>
                </a:cubicBezTo>
                <a:cubicBezTo>
                  <a:pt x="5403850" y="2470150"/>
                  <a:pt x="5418703" y="2445717"/>
                  <a:pt x="5429250" y="2419350"/>
                </a:cubicBezTo>
                <a:cubicBezTo>
                  <a:pt x="5460170" y="2342051"/>
                  <a:pt x="5467688" y="2303698"/>
                  <a:pt x="5486400" y="2228850"/>
                </a:cubicBezTo>
                <a:cubicBezTo>
                  <a:pt x="5492750" y="2120900"/>
                  <a:pt x="5498010" y="2012880"/>
                  <a:pt x="5505450" y="1905000"/>
                </a:cubicBezTo>
                <a:cubicBezTo>
                  <a:pt x="5532967" y="1506004"/>
                  <a:pt x="5480119" y="1784211"/>
                  <a:pt x="5562600" y="1619250"/>
                </a:cubicBezTo>
                <a:cubicBezTo>
                  <a:pt x="5571580" y="1601289"/>
                  <a:pt x="5570511" y="1578808"/>
                  <a:pt x="5581650" y="1562100"/>
                </a:cubicBezTo>
                <a:cubicBezTo>
                  <a:pt x="5610986" y="1518096"/>
                  <a:pt x="5653780" y="1494963"/>
                  <a:pt x="5695950" y="1466850"/>
                </a:cubicBezTo>
                <a:cubicBezTo>
                  <a:pt x="5708650" y="1447800"/>
                  <a:pt x="5724751" y="1430622"/>
                  <a:pt x="5734050" y="1409700"/>
                </a:cubicBezTo>
                <a:cubicBezTo>
                  <a:pt x="5760694" y="1349750"/>
                  <a:pt x="5781765" y="1266197"/>
                  <a:pt x="5791200" y="1200150"/>
                </a:cubicBezTo>
                <a:cubicBezTo>
                  <a:pt x="5799332" y="1143226"/>
                  <a:pt x="5800797" y="1085419"/>
                  <a:pt x="5810250" y="1028700"/>
                </a:cubicBezTo>
                <a:cubicBezTo>
                  <a:pt x="5813551" y="1008893"/>
                  <a:pt x="5818161" y="988258"/>
                  <a:pt x="5829300" y="971550"/>
                </a:cubicBezTo>
                <a:cubicBezTo>
                  <a:pt x="5844244" y="949134"/>
                  <a:pt x="5867400" y="933450"/>
                  <a:pt x="5886450" y="914400"/>
                </a:cubicBezTo>
                <a:cubicBezTo>
                  <a:pt x="5931126" y="780373"/>
                  <a:pt x="5872980" y="945831"/>
                  <a:pt x="5943600" y="781050"/>
                </a:cubicBezTo>
                <a:cubicBezTo>
                  <a:pt x="5951510" y="762593"/>
                  <a:pt x="5956300" y="742950"/>
                  <a:pt x="5962650" y="723900"/>
                </a:cubicBezTo>
                <a:cubicBezTo>
                  <a:pt x="5956614" y="669576"/>
                  <a:pt x="5956465" y="559129"/>
                  <a:pt x="5924550" y="495300"/>
                </a:cubicBezTo>
                <a:cubicBezTo>
                  <a:pt x="5914311" y="474822"/>
                  <a:pt x="5902639" y="454339"/>
                  <a:pt x="5886450" y="438150"/>
                </a:cubicBezTo>
                <a:cubicBezTo>
                  <a:pt x="5870261" y="421961"/>
                  <a:pt x="5849778" y="410289"/>
                  <a:pt x="5829300" y="400050"/>
                </a:cubicBezTo>
                <a:cubicBezTo>
                  <a:pt x="5811339" y="391070"/>
                  <a:pt x="5791200" y="387350"/>
                  <a:pt x="5772150" y="381000"/>
                </a:cubicBezTo>
                <a:cubicBezTo>
                  <a:pt x="5759450" y="361950"/>
                  <a:pt x="5756768" y="326690"/>
                  <a:pt x="5734050" y="323850"/>
                </a:cubicBezTo>
                <a:cubicBezTo>
                  <a:pt x="5594614" y="306421"/>
                  <a:pt x="5508759" y="332548"/>
                  <a:pt x="5391150" y="361950"/>
                </a:cubicBezTo>
                <a:cubicBezTo>
                  <a:pt x="5378450" y="381000"/>
                  <a:pt x="5367707" y="401511"/>
                  <a:pt x="5353050" y="419100"/>
                </a:cubicBezTo>
                <a:cubicBezTo>
                  <a:pt x="5310325" y="470370"/>
                  <a:pt x="5284827" y="472589"/>
                  <a:pt x="5257800" y="533400"/>
                </a:cubicBezTo>
                <a:cubicBezTo>
                  <a:pt x="5223996" y="609460"/>
                  <a:pt x="5239501" y="662099"/>
                  <a:pt x="5162550" y="704850"/>
                </a:cubicBezTo>
                <a:cubicBezTo>
                  <a:pt x="5127443" y="724354"/>
                  <a:pt x="5081666" y="720673"/>
                  <a:pt x="5048250" y="742950"/>
                </a:cubicBezTo>
                <a:cubicBezTo>
                  <a:pt x="4974392" y="792189"/>
                  <a:pt x="5012820" y="773810"/>
                  <a:pt x="4933950" y="800100"/>
                </a:cubicBezTo>
                <a:cubicBezTo>
                  <a:pt x="4921250" y="819150"/>
                  <a:pt x="4913080" y="842173"/>
                  <a:pt x="4895850" y="857250"/>
                </a:cubicBezTo>
                <a:cubicBezTo>
                  <a:pt x="4861389" y="887403"/>
                  <a:pt x="4781550" y="933450"/>
                  <a:pt x="4781550" y="933450"/>
                </a:cubicBezTo>
                <a:cubicBezTo>
                  <a:pt x="4686955" y="1075343"/>
                  <a:pt x="4808532" y="901071"/>
                  <a:pt x="4686300" y="1047750"/>
                </a:cubicBezTo>
                <a:cubicBezTo>
                  <a:pt x="4671643" y="1065339"/>
                  <a:pt x="4658439" y="1084422"/>
                  <a:pt x="4648200" y="1104900"/>
                </a:cubicBezTo>
                <a:cubicBezTo>
                  <a:pt x="4639220" y="1122861"/>
                  <a:pt x="4641694" y="1146370"/>
                  <a:pt x="4629150" y="1162050"/>
                </a:cubicBezTo>
                <a:cubicBezTo>
                  <a:pt x="4614847" y="1179928"/>
                  <a:pt x="4591050" y="1187450"/>
                  <a:pt x="4572000" y="1200150"/>
                </a:cubicBezTo>
                <a:cubicBezTo>
                  <a:pt x="4552950" y="1193800"/>
                  <a:pt x="4529049" y="1195299"/>
                  <a:pt x="4514850" y="1181100"/>
                </a:cubicBezTo>
                <a:cubicBezTo>
                  <a:pt x="4440992" y="1107242"/>
                  <a:pt x="4431538" y="1045463"/>
                  <a:pt x="4400550" y="952500"/>
                </a:cubicBezTo>
                <a:lnTo>
                  <a:pt x="4381500" y="895350"/>
                </a:lnTo>
                <a:cubicBezTo>
                  <a:pt x="4375150" y="876300"/>
                  <a:pt x="4376649" y="852399"/>
                  <a:pt x="4362450" y="838200"/>
                </a:cubicBezTo>
                <a:cubicBezTo>
                  <a:pt x="4320319" y="796069"/>
                  <a:pt x="4301194" y="769472"/>
                  <a:pt x="4248150" y="742950"/>
                </a:cubicBezTo>
                <a:cubicBezTo>
                  <a:pt x="4222158" y="729954"/>
                  <a:pt x="4137471" y="710082"/>
                  <a:pt x="4114800" y="704850"/>
                </a:cubicBezTo>
                <a:lnTo>
                  <a:pt x="3943350" y="666750"/>
                </a:lnTo>
                <a:cubicBezTo>
                  <a:pt x="3924300" y="654050"/>
                  <a:pt x="3902389" y="644839"/>
                  <a:pt x="3886200" y="628650"/>
                </a:cubicBezTo>
                <a:cubicBezTo>
                  <a:pt x="3870011" y="612461"/>
                  <a:pt x="3865978" y="585803"/>
                  <a:pt x="3848100" y="571500"/>
                </a:cubicBezTo>
                <a:cubicBezTo>
                  <a:pt x="3832420" y="558956"/>
                  <a:pt x="3810258" y="557967"/>
                  <a:pt x="3790950" y="552450"/>
                </a:cubicBezTo>
                <a:cubicBezTo>
                  <a:pt x="3654200" y="513379"/>
                  <a:pt x="3679337" y="533400"/>
                  <a:pt x="3467100" y="533400"/>
                </a:cubicBezTo>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6200"/>
            <a:ext cx="9144000" cy="160218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5193" y="1297590"/>
            <a:ext cx="2432515" cy="4322439"/>
          </a:xfrm>
          <a:prstGeom prst="rect">
            <a:avLst/>
          </a:prstGeom>
        </p:spPr>
      </p:pic>
      <p:pic>
        <p:nvPicPr>
          <p:cNvPr id="13" name="Picture 12">
            <a:hlinkClick r:id="rId7"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0653" y="4807821"/>
            <a:ext cx="1505843" cy="707197"/>
          </a:xfrm>
          <a:prstGeom prst="rect">
            <a:avLst/>
          </a:prstGeom>
        </p:spPr>
      </p:pic>
      <p:pic>
        <p:nvPicPr>
          <p:cNvPr id="22" name="Picture 21">
            <a:hlinkClick r:id="rId3"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1096" y="5808584"/>
            <a:ext cx="1390008" cy="853514"/>
          </a:xfrm>
          <a:prstGeom prst="rect">
            <a:avLst/>
          </a:prstGeom>
        </p:spPr>
      </p:pic>
      <p:pic>
        <p:nvPicPr>
          <p:cNvPr id="23" name="Picture 22">
            <a:hlinkClick r:id="rId4"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14619" y="5781149"/>
            <a:ext cx="1438781" cy="908383"/>
          </a:xfrm>
          <a:prstGeom prst="rect">
            <a:avLst/>
          </a:prstGeom>
        </p:spPr>
      </p:pic>
      <p:pic>
        <p:nvPicPr>
          <p:cNvPr id="24" name="Picture 23">
            <a:hlinkClick r:id="rId5"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3872235" y="5867400"/>
            <a:ext cx="1432684" cy="623247"/>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41296" y="4813905"/>
            <a:ext cx="1505843" cy="707197"/>
          </a:xfrm>
          <a:prstGeom prst="rect">
            <a:avLst/>
          </a:prstGeom>
        </p:spPr>
      </p:pic>
    </p:spTree>
    <p:extLst>
      <p:ext uri="{BB962C8B-B14F-4D97-AF65-F5344CB8AC3E}">
        <p14:creationId xmlns:p14="http://schemas.microsoft.com/office/powerpoint/2010/main" val="404191856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C2C2C"/>
        </a:solidFill>
        <a:effectLst/>
      </p:bgPr>
    </p:bg>
    <p:spTree>
      <p:nvGrpSpPr>
        <p:cNvPr id="1" name=""/>
        <p:cNvGrpSpPr/>
        <p:nvPr/>
      </p:nvGrpSpPr>
      <p:grpSpPr>
        <a:xfrm>
          <a:off x="0" y="0"/>
          <a:ext cx="0" cy="0"/>
          <a:chOff x="0" y="0"/>
          <a:chExt cx="0" cy="0"/>
        </a:xfrm>
      </p:grpSpPr>
      <p:pic>
        <p:nvPicPr>
          <p:cNvPr id="3074" name="Picture 2" descr="https://upload.wikimedia.org/wikipedia/commons/thumb/4/46/Mathew_Brady_-_Franklin_Pierce_-_alternate_crop.jpg/823px-Mathew_Brady_-_Franklin_Pierce_-_alternate_cro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76600" y="0"/>
            <a:ext cx="594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76600" y="0"/>
            <a:ext cx="1981200" cy="6858000"/>
          </a:xfrm>
          <a:prstGeom prst="rect">
            <a:avLst/>
          </a:prstGeom>
          <a:gradFill flip="none" rotWithShape="1">
            <a:gsLst>
              <a:gs pos="0">
                <a:srgbClr val="2C2C2C"/>
              </a:gs>
              <a:gs pos="100000">
                <a:srgbClr val="2C2C2C">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04800"/>
            <a:ext cx="5913633" cy="269466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58" y="3733800"/>
            <a:ext cx="4572396" cy="1896020"/>
          </a:xfrm>
          <a:prstGeom prst="rect">
            <a:avLst/>
          </a:prstGeom>
        </p:spPr>
      </p:pic>
    </p:spTree>
    <p:extLst>
      <p:ext uri="{BB962C8B-B14F-4D97-AF65-F5344CB8AC3E}">
        <p14:creationId xmlns:p14="http://schemas.microsoft.com/office/powerpoint/2010/main" val="621039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43963" y="-28074"/>
            <a:ext cx="9187963" cy="6886074"/>
          </a:xfrm>
        </p:spPr>
      </p:pic>
      <p:sp>
        <p:nvSpPr>
          <p:cNvPr id="9" name="Rectangle 8"/>
          <p:cNvSpPr/>
          <p:nvPr/>
        </p:nvSpPr>
        <p:spPr>
          <a:xfrm flipH="1">
            <a:off x="3657600" y="0"/>
            <a:ext cx="5486400" cy="6858000"/>
          </a:xfrm>
          <a:prstGeom prst="rect">
            <a:avLst/>
          </a:prstGeom>
          <a:gradFill flip="none" rotWithShape="1">
            <a:gsLst>
              <a:gs pos="0">
                <a:srgbClr val="231607">
                  <a:alpha val="50000"/>
                </a:srgbClr>
              </a:gs>
              <a:gs pos="100000">
                <a:srgbClr val="231607">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832" y="6465506"/>
            <a:ext cx="3042168" cy="40237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2057400"/>
            <a:ext cx="6370872" cy="3688400"/>
          </a:xfrm>
          <a:prstGeom prst="rect">
            <a:avLst/>
          </a:prstGeom>
        </p:spPr>
      </p:pic>
    </p:spTree>
    <p:extLst>
      <p:ext uri="{BB962C8B-B14F-4D97-AF65-F5344CB8AC3E}">
        <p14:creationId xmlns:p14="http://schemas.microsoft.com/office/powerpoint/2010/main" val="2883154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75000"/>
              </a:schemeClr>
            </a:gs>
            <a:gs pos="0">
              <a:schemeClr val="tx2">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8600"/>
            <a:ext cx="9144000" cy="230719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602" y="2895600"/>
            <a:ext cx="8260796" cy="2853175"/>
          </a:xfrm>
          <a:prstGeom prst="rect">
            <a:avLst/>
          </a:prstGeom>
        </p:spPr>
      </p:pic>
    </p:spTree>
    <p:extLst>
      <p:ext uri="{BB962C8B-B14F-4D97-AF65-F5344CB8AC3E}">
        <p14:creationId xmlns:p14="http://schemas.microsoft.com/office/powerpoint/2010/main" val="755578345"/>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70" name="Picture 2" descr="http://upload.wikimedia.org/wikipedia/commons/thumb/d/d7/Forcing_Slavery_Freesoilers_Throats.jpg/1024px-Forcing_Slavery_Freesoilers_Throats.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838200"/>
            <a:ext cx="9144000" cy="57953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1231271"/>
          </a:xfrm>
          <a:prstGeom prst="rect">
            <a:avLst/>
          </a:prstGeom>
        </p:spPr>
      </p:pic>
    </p:spTree>
    <p:extLst>
      <p:ext uri="{BB962C8B-B14F-4D97-AF65-F5344CB8AC3E}">
        <p14:creationId xmlns:p14="http://schemas.microsoft.com/office/powerpoint/2010/main" val="333210079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00000">
              <a:schemeClr val="accent3">
                <a:lumMod val="20000"/>
                <a:lumOff val="80000"/>
              </a:schemeClr>
            </a:gs>
          </a:gsLst>
          <a:path path="circle">
            <a:fillToRect l="100000" t="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
            <a:ext cx="9144000" cy="1434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02" y="1600200"/>
            <a:ext cx="8260796" cy="4621169"/>
          </a:xfrm>
          <a:prstGeom prst="rect">
            <a:avLst/>
          </a:prstGeom>
        </p:spPr>
      </p:pic>
    </p:spTree>
    <p:extLst>
      <p:ext uri="{BB962C8B-B14F-4D97-AF65-F5344CB8AC3E}">
        <p14:creationId xmlns:p14="http://schemas.microsoft.com/office/powerpoint/2010/main" val="1635470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75000"/>
              </a:schemeClr>
            </a:gs>
            <a:gs pos="0">
              <a:schemeClr val="tx2">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050" name="Picture 2" descr="https://upload.wikimedia.org/wikipedia/commons/thumb/2/26/1855_Colton_Map_of_Kansas_and_Nebraska_%28first_edition%29_-_Geographicus_-_NebraskaKansas-colton-1855.jpg/1024px-1855_Colton_Map_of_Kansas_and_Nebraska_%28first_edition%29_-_Geographicus_-_NebraskaKansas-colton-1855.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50838" y="0"/>
            <a:ext cx="8440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97761"/>
            <a:ext cx="8230313" cy="4145639"/>
          </a:xfrm>
          <a:prstGeom prst="rect">
            <a:avLst/>
          </a:prstGeom>
        </p:spPr>
      </p:pic>
    </p:spTree>
    <p:extLst>
      <p:ext uri="{BB962C8B-B14F-4D97-AF65-F5344CB8AC3E}">
        <p14:creationId xmlns:p14="http://schemas.microsoft.com/office/powerpoint/2010/main" val="52792092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75000"/>
              </a:schemeClr>
            </a:gs>
            <a:gs pos="0">
              <a:schemeClr val="tx2">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1" name="Picture 2" descr="https://upload.wikimedia.org/wikipedia/commons/thumb/2/26/1855_Colton_Map_of_Kansas_and_Nebraska_%28first_edition%29_-_Geographicus_-_NebraskaKansas-colton-1855.jpg/1024px-1855_Colton_Map_of_Kansas_and_Nebraska_%28first_edition%29_-_Geographicus_-_NebraskaKansas-colton-18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677235"/>
            <a:ext cx="4172601" cy="33901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328" y="304628"/>
            <a:ext cx="8303472" cy="198137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2590800"/>
            <a:ext cx="4035902" cy="3542083"/>
          </a:xfrm>
          <a:prstGeom prst="rect">
            <a:avLst/>
          </a:prstGeom>
        </p:spPr>
      </p:pic>
    </p:spTree>
    <p:extLst>
      <p:ext uri="{BB962C8B-B14F-4D97-AF65-F5344CB8AC3E}">
        <p14:creationId xmlns:p14="http://schemas.microsoft.com/office/powerpoint/2010/main" val="2131502796"/>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75000"/>
              </a:schemeClr>
            </a:gs>
            <a:gs pos="0">
              <a:schemeClr val="tx2">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176" r="1176"/>
          <a:stretch/>
        </p:blipFill>
        <p:spPr>
          <a:xfrm>
            <a:off x="0" y="304800"/>
            <a:ext cx="9144000" cy="236545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860403"/>
            <a:ext cx="2853175" cy="334699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6461" y="2819400"/>
            <a:ext cx="5200339" cy="3292125"/>
          </a:xfrm>
          <a:prstGeom prst="rect">
            <a:avLst/>
          </a:prstGeom>
        </p:spPr>
      </p:pic>
    </p:spTree>
    <p:extLst>
      <p:ext uri="{BB962C8B-B14F-4D97-AF65-F5344CB8AC3E}">
        <p14:creationId xmlns:p14="http://schemas.microsoft.com/office/powerpoint/2010/main" val="386682118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1026" name="Picture 2" descr="https://upload.wikimedia.org/wikipedia/commons/thumb/9/95/Hon._Stephen_A._Douglas%2C_Ill_-_NARA_-_528297.jpg/872px-Hon._Stephen_A._Douglas%2C_Ill_-_NARA_-_52829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flipH="1">
            <a:off x="3429000" y="0"/>
            <a:ext cx="1143000" cy="6825018"/>
          </a:xfrm>
          <a:prstGeom prst="rect">
            <a:avLst/>
          </a:prstGeom>
          <a:gradFill flip="none" rotWithShape="1">
            <a:gsLst>
              <a:gs pos="9000">
                <a:srgbClr val="333333"/>
              </a:gs>
              <a:gs pos="100000">
                <a:srgbClr val="333333">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91743"/>
            <a:ext cx="4730906" cy="6474513"/>
          </a:xfrm>
          <a:prstGeom prst="rect">
            <a:avLst/>
          </a:prstGeom>
        </p:spPr>
      </p:pic>
    </p:spTree>
    <p:extLst>
      <p:ext uri="{BB962C8B-B14F-4D97-AF65-F5344CB8AC3E}">
        <p14:creationId xmlns:p14="http://schemas.microsoft.com/office/powerpoint/2010/main" val="1887603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27000">
              <a:schemeClr val="tx2"/>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050" name="Picture 2" descr="https://upload.wikimedia.org/wikipedia/commons/thumb/f/f7/Reynolds%27s_Political_Map_of_the_United_States_1856.jpg/1128px-Reynolds%27s_Political_Map_of_the_United_States_185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2133600"/>
            <a:ext cx="9144000" cy="472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8070" y="2578514"/>
            <a:ext cx="3798137" cy="1079086"/>
          </a:xfrm>
          <a:prstGeom prst="rect">
            <a:avLst/>
          </a:prstGeom>
        </p:spPr>
      </p:pic>
      <p:sp>
        <p:nvSpPr>
          <p:cNvPr id="7" name="Left Arrow 6"/>
          <p:cNvSpPr/>
          <p:nvPr/>
        </p:nvSpPr>
        <p:spPr>
          <a:xfrm rot="20882093">
            <a:off x="3205693" y="3704987"/>
            <a:ext cx="5222666" cy="609600"/>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A2A"/>
              </a:solidFill>
              <a:effectLst/>
              <a:uLnTx/>
              <a:uFillTx/>
              <a:latin typeface="Type No. 1 WF"/>
              <a:ea typeface="+mn-ea"/>
              <a:cs typeface="+mn-cs"/>
            </a:endParaRPr>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3391" b="12076"/>
          <a:stretch/>
        </p:blipFill>
        <p:spPr>
          <a:xfrm>
            <a:off x="-9541" y="0"/>
            <a:ext cx="9163082" cy="21336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4677" y="4471579"/>
            <a:ext cx="3822523" cy="1414395"/>
          </a:xfrm>
          <a:prstGeom prst="rect">
            <a:avLst/>
          </a:prstGeom>
        </p:spPr>
      </p:pic>
      <p:sp>
        <p:nvSpPr>
          <p:cNvPr id="4" name="Left Arrow 3"/>
          <p:cNvSpPr/>
          <p:nvPr/>
        </p:nvSpPr>
        <p:spPr>
          <a:xfrm rot="484215">
            <a:off x="3581400" y="4770437"/>
            <a:ext cx="914400" cy="609600"/>
          </a:xfrm>
          <a:prstGeom prst="leftArrow">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2A2A"/>
              </a:solidFill>
              <a:effectLst/>
              <a:uLnTx/>
              <a:uFillTx/>
              <a:latin typeface="Type No. 1 WF"/>
              <a:ea typeface="+mn-ea"/>
              <a:cs typeface="+mn-cs"/>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2645523"/>
            <a:ext cx="2987299" cy="1621677"/>
          </a:xfrm>
          <a:prstGeom prst="rect">
            <a:avLst/>
          </a:prstGeom>
        </p:spPr>
      </p:pic>
    </p:spTree>
    <p:extLst>
      <p:ext uri="{BB962C8B-B14F-4D97-AF65-F5344CB8AC3E}">
        <p14:creationId xmlns:p14="http://schemas.microsoft.com/office/powerpoint/2010/main" val="28043619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right)">
                                      <p:cBhvr>
                                        <p:cTn id="20" dur="500"/>
                                        <p:tgtEl>
                                          <p:spTgt spid="7"/>
                                        </p:tgtEl>
                                      </p:cBhvr>
                                    </p:animEffect>
                                  </p:childTnLst>
                                </p:cTn>
                              </p:par>
                            </p:childTnLst>
                          </p:cTn>
                        </p:par>
                        <p:par>
                          <p:cTn id="21" fill="hold">
                            <p:stCondLst>
                              <p:cond delay="1000"/>
                            </p:stCondLst>
                            <p:childTnLst>
                              <p:par>
                                <p:cTn id="22" presetID="10" presetClass="entr" presetSubtype="0" fill="hold" nodeType="afterEffect">
                                  <p:stCondLst>
                                    <p:cond delay="3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load.wikimedia.org/wikipedia/commons/thumb/7/78/Sharps_1852_Verschluss_offen.JPG/1280px-Sharps_1852_Verschluss_offe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5004"/>
            <a:ext cx="9220200" cy="68830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819"/>
          <a:stretch/>
        </p:blipFill>
        <p:spPr>
          <a:xfrm>
            <a:off x="-806" y="264902"/>
            <a:ext cx="9221006" cy="63281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6196" y="6480015"/>
            <a:ext cx="1749704" cy="377985"/>
          </a:xfrm>
          <a:prstGeom prst="rect">
            <a:avLst/>
          </a:prstGeom>
        </p:spPr>
      </p:pic>
    </p:spTree>
    <p:extLst>
      <p:ext uri="{BB962C8B-B14F-4D97-AF65-F5344CB8AC3E}">
        <p14:creationId xmlns:p14="http://schemas.microsoft.com/office/powerpoint/2010/main" val="3309120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10000"/>
                <a:lumOff val="90000"/>
              </a:schemeClr>
            </a:gs>
            <a:gs pos="100000">
              <a:schemeClr val="accent3">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2050" name="Picture 2" descr="https://upload.wikimedia.org/wikipedia/commons/thumb/d/d2/Henry_Ward_Beecher_-_Brady-Handy.jpg/628px-Henry_Ward_Beecher_-_Brady-Hand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2182" y="0"/>
            <a:ext cx="420588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4200"/>
          <a:stretch/>
        </p:blipFill>
        <p:spPr>
          <a:xfrm>
            <a:off x="76201" y="152400"/>
            <a:ext cx="4876800" cy="659644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5366084"/>
            <a:ext cx="4005419" cy="1231499"/>
          </a:xfrm>
          <a:prstGeom prst="rect">
            <a:avLst/>
          </a:prstGeom>
        </p:spPr>
      </p:pic>
    </p:spTree>
    <p:extLst>
      <p:ext uri="{BB962C8B-B14F-4D97-AF65-F5344CB8AC3E}">
        <p14:creationId xmlns:p14="http://schemas.microsoft.com/office/powerpoint/2010/main" val="3773033030"/>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e/e4/Sacking-lawrenc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296400" cy="6858000"/>
          </a:xfrm>
          <a:prstGeom prst="rect">
            <a:avLst/>
          </a:prstGeom>
          <a:no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96" y="457200"/>
            <a:ext cx="8590008" cy="226181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2566322"/>
            <a:ext cx="5352752" cy="1481456"/>
          </a:xfrm>
          <a:prstGeom prst="rect">
            <a:avLst/>
          </a:prstGeom>
        </p:spPr>
      </p:pic>
    </p:spTree>
    <p:extLst>
      <p:ext uri="{BB962C8B-B14F-4D97-AF65-F5344CB8AC3E}">
        <p14:creationId xmlns:p14="http://schemas.microsoft.com/office/powerpoint/2010/main" val="4049463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A1411"/>
            </a:gs>
            <a:gs pos="56000">
              <a:srgbClr val="332A21"/>
            </a:gs>
            <a:gs pos="100000">
              <a:srgbClr val="1C1412"/>
            </a:gs>
          </a:gsLst>
          <a:lin ang="5400000" scaled="1"/>
          <a:tileRect/>
        </a:gradFill>
        <a:effectLst/>
      </p:bgPr>
    </p:bg>
    <p:spTree>
      <p:nvGrpSpPr>
        <p:cNvPr id="1" name=""/>
        <p:cNvGrpSpPr/>
        <p:nvPr/>
      </p:nvGrpSpPr>
      <p:grpSpPr>
        <a:xfrm>
          <a:off x="0" y="0"/>
          <a:ext cx="0" cy="0"/>
          <a:chOff x="0" y="0"/>
          <a:chExt cx="0" cy="0"/>
        </a:xfrm>
      </p:grpSpPr>
      <p:pic>
        <p:nvPicPr>
          <p:cNvPr id="10242" name="Picture 2" descr="https://upload.wikimedia.org/wikipedia/commons/thumb/7/7f/Ole_Peter_Hansen_Balling_-_John_Brown_-_Google_Art_Project.jpg/853px-Ole_Peter_Hansen_Balling_-_John_Brown_-_Google_Art_Projec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412"/>
            <a:ext cx="5484813" cy="6858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useBgFill="1">
        <p:nvSpPr>
          <p:cNvPr id="4" name="Rectangle 3"/>
          <p:cNvSpPr/>
          <p:nvPr/>
        </p:nvSpPr>
        <p:spPr>
          <a:xfrm>
            <a:off x="4640926" y="-533400"/>
            <a:ext cx="2133600" cy="81534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572519"/>
            <a:ext cx="5407621" cy="5828281"/>
          </a:xfrm>
          <a:prstGeom prst="rect">
            <a:avLst/>
          </a:prstGeom>
        </p:spPr>
      </p:pic>
    </p:spTree>
    <p:extLst>
      <p:ext uri="{BB962C8B-B14F-4D97-AF65-F5344CB8AC3E}">
        <p14:creationId xmlns:p14="http://schemas.microsoft.com/office/powerpoint/2010/main" val="912739489"/>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151110"/>
            </a:gs>
            <a:gs pos="100000">
              <a:srgbClr val="13212E"/>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3400"/>
            <a:ext cx="9144001" cy="5349240"/>
          </a:xfrm>
          <a:prstGeom prst="rect">
            <a:avLst/>
          </a:prstGeom>
          <a:noFill/>
          <a:ln w="9525">
            <a:noFill/>
            <a:miter lim="800000"/>
            <a:headEnd/>
            <a:tailEnd/>
          </a:ln>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 y="6096000"/>
            <a:ext cx="9132600" cy="627942"/>
          </a:xfrm>
          <a:prstGeom prst="rect">
            <a:avLst/>
          </a:prstGeom>
        </p:spPr>
      </p:pic>
    </p:spTree>
    <p:extLst>
      <p:ext uri="{BB962C8B-B14F-4D97-AF65-F5344CB8AC3E}">
        <p14:creationId xmlns:p14="http://schemas.microsoft.com/office/powerpoint/2010/main" val="125236635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File:United States 1849-185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91"/>
            <a:ext cx="9144000" cy="6864752"/>
          </a:xfrm>
          <a:prstGeom prst="rect">
            <a:avLst/>
          </a:prstGeom>
          <a:no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9" y="4724400"/>
            <a:ext cx="5639289" cy="174360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4126" y="6266815"/>
            <a:ext cx="1066892" cy="506012"/>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tx2">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69516"/>
            <a:ext cx="8229600" cy="4525963"/>
          </a:xfrm>
        </p:spPr>
        <p:txBody>
          <a:bodyPr/>
          <a:lstStyle/>
          <a:p>
            <a:endParaRPr lang="en-US" dirty="0"/>
          </a:p>
        </p:txBody>
      </p:sp>
      <p:pic>
        <p:nvPicPr>
          <p:cNvPr id="9218" name="Picture 2" descr="http://hd.housedivided.dickinson.edu/files/images/HD_Kansas185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 y="1445223"/>
            <a:ext cx="9144000" cy="54127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6329"/>
            <a:ext cx="9144000" cy="1444752"/>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7424" y="1905000"/>
            <a:ext cx="3078747" cy="164606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53000" y="4132793"/>
            <a:ext cx="3194581" cy="1438781"/>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3962400"/>
            <a:ext cx="4560203" cy="2188654"/>
          </a:xfrm>
          <a:prstGeom prst="rect">
            <a:avLst/>
          </a:prstGeom>
        </p:spPr>
      </p:pic>
    </p:spTree>
    <p:extLst>
      <p:ext uri="{BB962C8B-B14F-4D97-AF65-F5344CB8AC3E}">
        <p14:creationId xmlns:p14="http://schemas.microsoft.com/office/powerpoint/2010/main" val="701831493"/>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100000">
              <a:schemeClr val="tx2">
                <a:lumMod val="5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026" name="Picture 2" descr="File:Cla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14600"/>
            <a:ext cx="3225588" cy="3733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081" r="1081"/>
          <a:stretch/>
        </p:blipFill>
        <p:spPr>
          <a:xfrm>
            <a:off x="0" y="228600"/>
            <a:ext cx="9144000" cy="1938696"/>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 y="2514600"/>
            <a:ext cx="4115157" cy="367620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5821" y="5105400"/>
            <a:ext cx="3432345" cy="1286367"/>
          </a:xfrm>
          <a:prstGeom prst="rect">
            <a:avLst/>
          </a:prstGeom>
        </p:spPr>
      </p:pic>
    </p:spTree>
    <p:extLst>
      <p:ext uri="{BB962C8B-B14F-4D97-AF65-F5344CB8AC3E}">
        <p14:creationId xmlns:p14="http://schemas.microsoft.com/office/powerpoint/2010/main" val="1779317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BE9E9"/>
            </a:gs>
            <a:gs pos="0">
              <a:schemeClr val="tx2">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25602" name="Picture 2" descr="http://www.americanriverrwf.org/ohanaFiles/image/elephant2.pn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200" y="4267200"/>
            <a:ext cx="2965098" cy="2266652"/>
          </a:xfrm>
          <a:prstGeom prst="rect">
            <a:avLst/>
          </a:prstGeom>
          <a:noFill/>
        </p:spPr>
      </p:pic>
      <p:pic>
        <p:nvPicPr>
          <p:cNvPr id="3074" name="Picture 2" descr="https://upload.wikimedia.org/wikipedia/commons/thumb/b/b7/Little_White_Schoolhouse_Ripon_Wisconsin_Feb_2012.jpg/1024px-Little_White_Schoolhouse_Ripon_Wisconsin_Feb_2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2198719"/>
            <a:ext cx="3505200" cy="23380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00" y="-6281"/>
            <a:ext cx="9309399" cy="2139881"/>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2115125"/>
            <a:ext cx="4548010" cy="215207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35937" y="4231910"/>
            <a:ext cx="1646063" cy="304826"/>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9476" y="4827895"/>
            <a:ext cx="3779848" cy="1560711"/>
          </a:xfrm>
          <a:prstGeom prst="rect">
            <a:avLst/>
          </a:prstGeom>
        </p:spPr>
      </p:pic>
    </p:spTree>
    <p:extLst>
      <p:ext uri="{BB962C8B-B14F-4D97-AF65-F5344CB8AC3E}">
        <p14:creationId xmlns:p14="http://schemas.microsoft.com/office/powerpoint/2010/main" val="648772591"/>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8275" y="1759802"/>
            <a:ext cx="3514725" cy="4014597"/>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157" y="1759802"/>
            <a:ext cx="3497566" cy="4014597"/>
          </a:xfrm>
          <a:prstGeom prst="rect">
            <a:avLst/>
          </a:prstGeom>
          <a:noFill/>
          <a:ln w="9525">
            <a:noFill/>
            <a:miter lim="800000"/>
            <a:headEnd/>
            <a:tailEnd/>
          </a:ln>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520" y="0"/>
            <a:ext cx="9413040" cy="168264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6672" y="2362200"/>
            <a:ext cx="4517528" cy="1572904"/>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690" y="5703850"/>
            <a:ext cx="8663167" cy="1012024"/>
          </a:xfrm>
          <a:prstGeom prst="rect">
            <a:avLst/>
          </a:prstGeom>
        </p:spPr>
      </p:pic>
    </p:spTree>
    <p:extLst>
      <p:ext uri="{BB962C8B-B14F-4D97-AF65-F5344CB8AC3E}">
        <p14:creationId xmlns:p14="http://schemas.microsoft.com/office/powerpoint/2010/main" val="4292879057"/>
      </p:ext>
    </p:extLst>
  </p:cSld>
  <p:clrMapOvr>
    <a:overrideClrMapping bg1="lt1" tx1="dk1" bg2="lt2" tx2="dk2" accent1="accent1" accent2="accent2" accent3="accent3" accent4="accent4" accent5="accent5" accent6="accent6" hlink="hlink" folHlink="folHlink"/>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BE9E9"/>
            </a:gs>
            <a:gs pos="0">
              <a:schemeClr val="tx2">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9" name="Picture 2"/>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tretch>
            <a:fillRect/>
          </a:stretch>
        </p:blipFill>
        <p:spPr bwMode="auto">
          <a:xfrm>
            <a:off x="1147762" y="3048000"/>
            <a:ext cx="2886076" cy="3296540"/>
          </a:xfrm>
          <a:prstGeom prst="rect">
            <a:avLst/>
          </a:prstGeom>
          <a:noFill/>
          <a:ln w="9525">
            <a:noFill/>
            <a:miter lim="800000"/>
            <a:headEnd/>
            <a:tailEnd/>
          </a:ln>
          <a:effectLst/>
        </p:spPr>
      </p:pic>
      <p:pic>
        <p:nvPicPr>
          <p:cNvPr id="1026" name="Picture 2" descr="File:Don Quijote and Sancho Panz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181600" y="1880225"/>
            <a:ext cx="3085031" cy="4572000"/>
          </a:xfrm>
          <a:prstGeom prst="rect">
            <a:avLst/>
          </a:prstGeom>
          <a:noFill/>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0245" y="4648200"/>
            <a:ext cx="3267739" cy="83522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1763486"/>
            <a:ext cx="5182049" cy="1383912"/>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b="16340"/>
          <a:stretch/>
        </p:blipFill>
        <p:spPr>
          <a:xfrm>
            <a:off x="0" y="115824"/>
            <a:ext cx="9144000" cy="1560576"/>
          </a:xfrm>
          <a:prstGeom prst="rect">
            <a:avLst/>
          </a:prstGeom>
        </p:spPr>
      </p:pic>
    </p:spTree>
    <p:extLst>
      <p:ext uri="{BB962C8B-B14F-4D97-AF65-F5344CB8AC3E}">
        <p14:creationId xmlns:p14="http://schemas.microsoft.com/office/powerpoint/2010/main" val="3031970004"/>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776855"/>
            </a:gs>
            <a:gs pos="100000">
              <a:srgbClr val="755C46"/>
            </a:gs>
            <a:gs pos="0">
              <a:srgbClr val="4E4634"/>
            </a:gs>
          </a:gsLst>
          <a:lin ang="5400000" scaled="1"/>
          <a:tileRect/>
        </a:gradFill>
        <a:effectLst/>
      </p:bgPr>
    </p:bg>
    <p:spTree>
      <p:nvGrpSpPr>
        <p:cNvPr id="1" name=""/>
        <p:cNvGrpSpPr/>
        <p:nvPr/>
      </p:nvGrpSpPr>
      <p:grpSpPr>
        <a:xfrm>
          <a:off x="0" y="0"/>
          <a:ext cx="0" cy="0"/>
          <a:chOff x="0" y="0"/>
          <a:chExt cx="0" cy="0"/>
        </a:xfrm>
      </p:grpSpPr>
      <p:pic>
        <p:nvPicPr>
          <p:cNvPr id="7" name="Picture 2" descr="http://upload.wikimedia.org/wikipedia/commons/8/8f/Demosthenes_orator_Louv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74637" y="0"/>
            <a:ext cx="4369363" cy="6858000"/>
          </a:xfrm>
          <a:prstGeom prst="rect">
            <a:avLst/>
          </a:prstGeom>
          <a:noFill/>
          <a:effectLst/>
          <a:extLst>
            <a:ext uri="{909E8E84-426E-40DD-AFC4-6F175D3DCCD1}">
              <a14:hiddenFill xmlns:a14="http://schemas.microsoft.com/office/drawing/2010/main">
                <a:solidFill>
                  <a:srgbClr val="FFFFFF"/>
                </a:solidFill>
              </a14:hiddenFill>
            </a:ext>
          </a:extLst>
        </p:spPr>
      </p:pic>
      <p:sp useBgFill="1">
        <p:nvSpPr>
          <p:cNvPr id="9" name="Rectangle 8"/>
          <p:cNvSpPr/>
          <p:nvPr/>
        </p:nvSpPr>
        <p:spPr>
          <a:xfrm>
            <a:off x="3105534" y="-533400"/>
            <a:ext cx="2133600" cy="81534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128" y="5334001"/>
            <a:ext cx="3765176" cy="16002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4" y="1090981"/>
            <a:ext cx="5243014" cy="4676037"/>
          </a:xfrm>
          <a:prstGeom prst="rect">
            <a:avLst/>
          </a:prstGeom>
        </p:spPr>
      </p:pic>
    </p:spTree>
    <p:extLst>
      <p:ext uri="{BB962C8B-B14F-4D97-AF65-F5344CB8AC3E}">
        <p14:creationId xmlns:p14="http://schemas.microsoft.com/office/powerpoint/2010/main" val="649863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BE9E9"/>
            </a:gs>
            <a:gs pos="0">
              <a:schemeClr val="tx2">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41" y="362446"/>
            <a:ext cx="8748518" cy="6133108"/>
          </a:xfrm>
          <a:prstGeom prst="rect">
            <a:avLst/>
          </a:prstGeom>
        </p:spPr>
      </p:pic>
    </p:spTree>
    <p:extLst>
      <p:ext uri="{BB962C8B-B14F-4D97-AF65-F5344CB8AC3E}">
        <p14:creationId xmlns:p14="http://schemas.microsoft.com/office/powerpoint/2010/main" val="1465536911"/>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BE9E9"/>
            </a:gs>
            <a:gs pos="0">
              <a:schemeClr val="tx2">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3" name="Picture 2" descr="File:Don Quijote and Sancho Panz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16453" y="0"/>
            <a:ext cx="4627547" cy="6858000"/>
          </a:xfrm>
          <a:prstGeom prst="rect">
            <a:avLst/>
          </a:prstGeom>
          <a:no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26" y="441701"/>
            <a:ext cx="4657748" cy="5974598"/>
          </a:xfrm>
          <a:prstGeom prst="rect">
            <a:avLst/>
          </a:prstGeom>
        </p:spPr>
      </p:pic>
    </p:spTree>
    <p:extLst>
      <p:ext uri="{BB962C8B-B14F-4D97-AF65-F5344CB8AC3E}">
        <p14:creationId xmlns:p14="http://schemas.microsoft.com/office/powerpoint/2010/main" val="646156243"/>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FBE9E9"/>
            </a:gs>
            <a:gs pos="0">
              <a:schemeClr val="tx2">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7" y="335012"/>
            <a:ext cx="8925318" cy="6187976"/>
          </a:xfrm>
          <a:prstGeom prst="rect">
            <a:avLst/>
          </a:prstGeom>
        </p:spPr>
      </p:pic>
      <p:pic>
        <p:nvPicPr>
          <p:cNvPr id="9" name="Picture 2"/>
          <p:cNvPicPr>
            <a:picLocks noGrp="1" noChangeAspect="1" noChangeArrowheads="1"/>
          </p:cNvPicPr>
          <p:nvPr>
            <p:ph sz="quarter" idx="4"/>
          </p:nvPr>
        </p:nvPicPr>
        <p:blipFill>
          <a:blip r:embed="rId4" cstate="print">
            <a:extLst>
              <a:ext uri="{28A0092B-C50C-407E-A947-70E740481C1C}">
                <a14:useLocalDpi xmlns:a14="http://schemas.microsoft.com/office/drawing/2010/main" val="0"/>
              </a:ext>
            </a:extLst>
          </a:blip>
          <a:stretch>
            <a:fillRect/>
          </a:stretch>
        </p:blipFill>
        <p:spPr bwMode="auto">
          <a:xfrm>
            <a:off x="6096000" y="533400"/>
            <a:ext cx="2782635" cy="3178387"/>
          </a:xfrm>
          <a:prstGeom prst="rect">
            <a:avLst/>
          </a:prstGeom>
          <a:noFill/>
          <a:ln w="9525">
            <a:noFill/>
            <a:miter lim="800000"/>
            <a:headEnd/>
            <a:tailEnd/>
          </a:ln>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0519" y="3307422"/>
            <a:ext cx="1170533" cy="524301"/>
          </a:xfrm>
          <a:prstGeom prst="rect">
            <a:avLst/>
          </a:prstGeom>
        </p:spPr>
      </p:pic>
    </p:spTree>
    <p:extLst>
      <p:ext uri="{BB962C8B-B14F-4D97-AF65-F5344CB8AC3E}">
        <p14:creationId xmlns:p14="http://schemas.microsoft.com/office/powerpoint/2010/main" val="830562264"/>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10000"/>
                <a:lumOff val="90000"/>
              </a:schemeClr>
            </a:gs>
            <a:gs pos="100000">
              <a:schemeClr val="accent3">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3074" name="Picture 2" descr="http://deila.dickinson.edu/slaveryandabolition/images/covers/0116colortitle.jpg"/>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621017" y="609600"/>
            <a:ext cx="3592125" cy="5638800"/>
          </a:xfrm>
          <a:prstGeom prst="rect">
            <a:avLst/>
          </a:prstGeom>
          <a:noFill/>
          <a:scene3d>
            <a:camera prst="perspectiveHeroicExtremeLeftFacing"/>
            <a:lightRig rig="threePt" dir="t"/>
          </a:scene3d>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 y="685800"/>
            <a:ext cx="5182049" cy="5230821"/>
          </a:xfrm>
          <a:prstGeom prst="rect">
            <a:avLst/>
          </a:prstGeom>
        </p:spPr>
      </p:pic>
    </p:spTree>
    <p:extLst>
      <p:ext uri="{BB962C8B-B14F-4D97-AF65-F5344CB8AC3E}">
        <p14:creationId xmlns:p14="http://schemas.microsoft.com/office/powerpoint/2010/main" val="269917544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tx1"/>
            </a:gs>
            <a:gs pos="70000">
              <a:schemeClr val="tx1">
                <a:lumMod val="90000"/>
                <a:lumOff val="10000"/>
              </a:schemeClr>
            </a:gs>
            <a:gs pos="100000">
              <a:schemeClr val="tx1">
                <a:lumMod val="75000"/>
                <a:lumOff val="25000"/>
              </a:schemeClr>
            </a:gs>
          </a:gsLst>
          <a:lin ang="2700000" scaled="1"/>
          <a:tileRect/>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83" y="0"/>
            <a:ext cx="8945217" cy="68580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295" y="1581806"/>
            <a:ext cx="7565792" cy="871804"/>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880" y="2568919"/>
            <a:ext cx="7187807" cy="871804"/>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046" y="3581400"/>
            <a:ext cx="8333954" cy="865707"/>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215" y="4144325"/>
            <a:ext cx="8071804" cy="132294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434" y="5677077"/>
            <a:ext cx="8218120" cy="804742"/>
          </a:xfrm>
          <a:prstGeom prst="rect">
            <a:avLst/>
          </a:prstGeom>
        </p:spPr>
      </p:pic>
    </p:spTree>
    <p:extLst>
      <p:ext uri="{BB962C8B-B14F-4D97-AF65-F5344CB8AC3E}">
        <p14:creationId xmlns:p14="http://schemas.microsoft.com/office/powerpoint/2010/main" val="21335025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27000">
              <a:schemeClr val="tx2">
                <a:lumMod val="20000"/>
                <a:lumOff val="80000"/>
              </a:schemeClr>
            </a:gs>
            <a:gs pos="100000">
              <a:schemeClr val="tx1">
                <a:lumMod val="25000"/>
                <a:lumOff val="75000"/>
              </a:schemeClr>
            </a:gs>
          </a:gsLst>
          <a:lin ang="2700000" scaled="1"/>
          <a:tileRect/>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73171"/>
            <a:ext cx="9144000" cy="6943352"/>
          </a:xfrm>
          <a:prstGeom prst="rect">
            <a:avLst/>
          </a:prstGeom>
        </p:spPr>
      </p:pic>
      <p:sp>
        <p:nvSpPr>
          <p:cNvPr id="7" name="Rectangle 6"/>
          <p:cNvSpPr/>
          <p:nvPr/>
        </p:nvSpPr>
        <p:spPr>
          <a:xfrm>
            <a:off x="4511842" y="-57928"/>
            <a:ext cx="4632158" cy="6934200"/>
          </a:xfrm>
          <a:prstGeom prst="rect">
            <a:avLst/>
          </a:prstGeom>
          <a:gradFill flip="none" rotWithShape="1">
            <a:gsLst>
              <a:gs pos="0">
                <a:srgbClr val="000000"/>
              </a:gs>
              <a:gs pos="10000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sp>
        <p:nvSpPr>
          <p:cNvPr id="8" name="Rectangle 7"/>
          <p:cNvSpPr/>
          <p:nvPr/>
        </p:nvSpPr>
        <p:spPr>
          <a:xfrm>
            <a:off x="76200" y="6320135"/>
            <a:ext cx="116025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ype No. 1 WF"/>
                <a:ea typeface="+mn-ea"/>
                <a:cs typeface="+mn-cs"/>
              </a:rPr>
              <a:t>Photo by </a:t>
            </a:r>
            <a:br>
              <a:rPr kumimoji="0" lang="en-US" sz="1200" b="0" i="0" u="none" strike="noStrike" kern="1200" cap="none" spc="0" normalizeH="0" baseline="0" noProof="0" dirty="0">
                <a:ln>
                  <a:noFill/>
                </a:ln>
                <a:solidFill>
                  <a:prstClr val="white"/>
                </a:solidFill>
                <a:effectLst/>
                <a:uLnTx/>
                <a:uFillTx/>
                <a:latin typeface="Type No. 1 WF"/>
                <a:ea typeface="+mn-ea"/>
                <a:cs typeface="+mn-cs"/>
              </a:rPr>
            </a:br>
            <a:r>
              <a:rPr kumimoji="0" lang="en-US" sz="1200" b="0" i="0" u="none" strike="noStrike" kern="1200" cap="none" spc="0" normalizeH="0" baseline="0" noProof="0" dirty="0">
                <a:ln>
                  <a:noFill/>
                </a:ln>
                <a:solidFill>
                  <a:prstClr val="white"/>
                </a:solidFill>
                <a:effectLst/>
                <a:uLnTx/>
                <a:uFillTx/>
                <a:latin typeface="Type No. 1 WF"/>
                <a:ea typeface="+mn-ea"/>
                <a:cs typeface="+mn-cs"/>
              </a:rPr>
              <a:t>alvaroreguly</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21772"/>
            <a:ext cx="2822834" cy="6858000"/>
          </a:xfrm>
          <a:prstGeom prst="rect">
            <a:avLst/>
          </a:prstGeom>
        </p:spPr>
      </p:pic>
    </p:spTree>
    <p:extLst>
      <p:ext uri="{BB962C8B-B14F-4D97-AF65-F5344CB8AC3E}">
        <p14:creationId xmlns:p14="http://schemas.microsoft.com/office/powerpoint/2010/main" val="2659512497"/>
      </p:ext>
    </p:extLst>
  </p:cSld>
  <p:clrMapOvr>
    <a:overrideClrMapping bg1="lt1" tx1="dk1" bg2="lt2" tx2="dk2" accent1="accent1" accent2="accent2" accent3="accent3" accent4="accent4" accent5="accent5" accent6="accent6" hlink="hlink" folHlink="folHlink"/>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A18967">
                <a:lumMod val="93000"/>
              </a:srgbClr>
            </a:gs>
            <a:gs pos="100000">
              <a:srgbClr val="5C462F">
                <a:lumMod val="100000"/>
              </a:srgbClr>
            </a:gs>
            <a:gs pos="0">
              <a:srgbClr val="87714E">
                <a:lumMod val="73000"/>
              </a:srgbClr>
            </a:gs>
          </a:gsLst>
          <a:lin ang="2700000" scaled="1"/>
          <a:tileRect/>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4098" name="Picture 2" descr="File:Preston Brooks-SC2 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151" y="0"/>
            <a:ext cx="5175849"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8" name="Rectangle 7"/>
          <p:cNvSpPr/>
          <p:nvPr/>
        </p:nvSpPr>
        <p:spPr>
          <a:xfrm>
            <a:off x="2362200" y="-609600"/>
            <a:ext cx="2133600" cy="81534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070"/>
            <a:ext cx="4188315" cy="6956139"/>
          </a:xfrm>
          <a:prstGeom prst="rect">
            <a:avLst/>
          </a:prstGeom>
        </p:spPr>
      </p:pic>
    </p:spTree>
    <p:extLst>
      <p:ext uri="{BB962C8B-B14F-4D97-AF65-F5344CB8AC3E}">
        <p14:creationId xmlns:p14="http://schemas.microsoft.com/office/powerpoint/2010/main" val="557753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F4F0"/>
            </a:gs>
            <a:gs pos="100000">
              <a:srgbClr val="F4F1EC"/>
            </a:gs>
          </a:gsLst>
          <a:lin ang="5400000" scaled="1"/>
          <a:tileRect/>
        </a:gradFill>
        <a:effectLst/>
      </p:bgPr>
    </p:bg>
    <p:spTree>
      <p:nvGrpSpPr>
        <p:cNvPr id="1" name=""/>
        <p:cNvGrpSpPr/>
        <p:nvPr/>
      </p:nvGrpSpPr>
      <p:grpSpPr>
        <a:xfrm>
          <a:off x="0" y="0"/>
          <a:ext cx="0" cy="0"/>
          <a:chOff x="0" y="0"/>
          <a:chExt cx="0" cy="0"/>
        </a:xfrm>
      </p:grpSpPr>
      <p:pic>
        <p:nvPicPr>
          <p:cNvPr id="1026" name="Picture 2" descr="http://wp.streetwise.co/wp-content/uploads/2014/05/Boston-History-May-22-The-Caning-of-Senator-Charles-Sumner-1024x6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1194"/>
            <a:ext cx="9144000" cy="58668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2400"/>
            <a:ext cx="9144000" cy="1325562"/>
          </a:xfrm>
        </p:spPr>
        <p:txBody>
          <a:bodyPr>
            <a:noAutofit/>
          </a:bodyPr>
          <a:lstStyle/>
          <a:p>
            <a:r>
              <a:rPr lang="en-US" sz="8800" dirty="0">
                <a:ln w="38100">
                  <a:solidFill>
                    <a:srgbClr val="000000"/>
                  </a:solidFill>
                </a:ln>
                <a:solidFill>
                  <a:schemeClr val="bg1"/>
                </a:solidFill>
                <a:effectLst/>
                <a:latin typeface="Impact" panose="020B0806030902050204" pitchFamily="34" charset="0"/>
              </a:rPr>
              <a:t>CASH ME OUSSIDE</a:t>
            </a:r>
          </a:p>
        </p:txBody>
      </p:sp>
      <p:sp>
        <p:nvSpPr>
          <p:cNvPr id="3" name="Content Placeholder 2"/>
          <p:cNvSpPr>
            <a:spLocks noGrp="1"/>
          </p:cNvSpPr>
          <p:nvPr>
            <p:ph idx="1"/>
          </p:nvPr>
        </p:nvSpPr>
        <p:spPr>
          <a:xfrm>
            <a:off x="457200" y="4801194"/>
            <a:ext cx="8229600" cy="1477963"/>
          </a:xfrm>
        </p:spPr>
        <p:txBody>
          <a:bodyPr>
            <a:normAutofit/>
          </a:bodyPr>
          <a:lstStyle/>
          <a:p>
            <a:pPr marL="0" indent="0" algn="ctr">
              <a:spcBef>
                <a:spcPct val="0"/>
              </a:spcBef>
              <a:buNone/>
            </a:pPr>
            <a:r>
              <a:rPr lang="en-US" sz="8000" dirty="0">
                <a:ln w="38100">
                  <a:solidFill>
                    <a:srgbClr val="000000"/>
                  </a:solidFill>
                </a:ln>
                <a:solidFill>
                  <a:schemeClr val="bg1"/>
                </a:solidFill>
                <a:effectLst/>
                <a:latin typeface="Impact" panose="020B0806030902050204" pitchFamily="34" charset="0"/>
                <a:ea typeface="+mj-ea"/>
                <a:cs typeface="+mj-cs"/>
              </a:rPr>
              <a:t>HOWBOW DAH</a:t>
            </a:r>
          </a:p>
        </p:txBody>
      </p:sp>
    </p:spTree>
    <p:extLst>
      <p:ext uri="{BB962C8B-B14F-4D97-AF65-F5344CB8AC3E}">
        <p14:creationId xmlns:p14="http://schemas.microsoft.com/office/powerpoint/2010/main" val="1100608000"/>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FDCD1"/>
            </a:gs>
            <a:gs pos="100000">
              <a:srgbClr val="E6DED3"/>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36" y="316722"/>
            <a:ext cx="8492464" cy="6224555"/>
          </a:xfrm>
          <a:prstGeom prst="rect">
            <a:avLst/>
          </a:prstGeom>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81000"/>
            <a:ext cx="2967983" cy="3406728"/>
          </a:xfrm>
          <a:prstGeom prst="roundRect">
            <a:avLst/>
          </a:prstGeom>
          <a:noFill/>
          <a:ln w="9525">
            <a:noFill/>
            <a:miter lim="800000"/>
            <a:headEnd/>
            <a:tailEnd/>
          </a:ln>
          <a:effectLst>
            <a:softEdge rad="63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5103" y="3610707"/>
            <a:ext cx="1164437" cy="493819"/>
          </a:xfrm>
          <a:prstGeom prst="rect">
            <a:avLst/>
          </a:prstGeom>
        </p:spPr>
      </p:pic>
    </p:spTree>
    <p:extLst>
      <p:ext uri="{BB962C8B-B14F-4D97-AF65-F5344CB8AC3E}">
        <p14:creationId xmlns:p14="http://schemas.microsoft.com/office/powerpoint/2010/main" val="3956842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FDCD1"/>
            </a:gs>
            <a:gs pos="100000">
              <a:srgbClr val="E6DED3"/>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1000"/>
            <a:ext cx="2967983" cy="3406728"/>
          </a:xfrm>
          <a:prstGeom prst="roundRect">
            <a:avLst/>
          </a:prstGeom>
          <a:noFill/>
          <a:ln w="9525">
            <a:noFill/>
            <a:miter lim="800000"/>
            <a:headEnd/>
            <a:tailEnd/>
          </a:ln>
          <a:effectLst>
            <a:softEdge rad="63500"/>
          </a:effectLst>
        </p:spPr>
      </p:pic>
      <p:sp>
        <p:nvSpPr>
          <p:cNvPr id="6" name="Text Placeholder 6"/>
          <p:cNvSpPr txBox="1">
            <a:spLocks/>
          </p:cNvSpPr>
          <p:nvPr/>
        </p:nvSpPr>
        <p:spPr>
          <a:xfrm>
            <a:off x="7620000" y="3657600"/>
            <a:ext cx="1167063" cy="42357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a:ln>
                  <a:noFill/>
                </a:ln>
                <a:solidFill>
                  <a:srgbClr val="2E2A2A"/>
                </a:solidFill>
                <a:effectLst/>
                <a:uLnTx/>
                <a:uFillTx/>
                <a:latin typeface="Type No. 1 WF"/>
                <a:ea typeface="+mn-ea"/>
                <a:cs typeface="+mn-cs"/>
              </a:rPr>
              <a:t>Brooks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557271"/>
            <a:ext cx="6480610" cy="5919729"/>
          </a:xfrm>
          <a:prstGeom prst="rect">
            <a:avLst/>
          </a:prstGeom>
        </p:spPr>
      </p:pic>
    </p:spTree>
    <p:extLst>
      <p:ext uri="{BB962C8B-B14F-4D97-AF65-F5344CB8AC3E}">
        <p14:creationId xmlns:p14="http://schemas.microsoft.com/office/powerpoint/2010/main" val="449942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F4F0"/>
            </a:gs>
            <a:gs pos="100000">
              <a:srgbClr val="F4F1EC"/>
            </a:gs>
          </a:gsLst>
          <a:lin ang="5400000" scaled="1"/>
          <a:tileRect/>
        </a:gradFill>
        <a:effectLst/>
      </p:bgPr>
    </p:bg>
    <p:spTree>
      <p:nvGrpSpPr>
        <p:cNvPr id="1" name=""/>
        <p:cNvGrpSpPr/>
        <p:nvPr/>
      </p:nvGrpSpPr>
      <p:grpSpPr>
        <a:xfrm>
          <a:off x="0" y="0"/>
          <a:ext cx="0" cy="0"/>
          <a:chOff x="0" y="0"/>
          <a:chExt cx="0" cy="0"/>
        </a:xfrm>
      </p:grpSpPr>
      <p:pic>
        <p:nvPicPr>
          <p:cNvPr id="1026" name="Picture 2" descr="http://wp.streetwise.co/wp-content/uploads/2014/05/Boston-History-May-22-The-Caning-of-Senator-Charles-Sumner-1024x6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1194"/>
            <a:ext cx="9144000" cy="58668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080" t="11866" r="1080" b="20893"/>
          <a:stretch/>
        </p:blipFill>
        <p:spPr>
          <a:xfrm>
            <a:off x="0" y="0"/>
            <a:ext cx="9144000" cy="1295400"/>
          </a:xfrm>
          <a:prstGeom prst="rect">
            <a:avLst/>
          </a:prstGeom>
        </p:spPr>
      </p:pic>
    </p:spTree>
    <p:extLst>
      <p:ext uri="{BB962C8B-B14F-4D97-AF65-F5344CB8AC3E}">
        <p14:creationId xmlns:p14="http://schemas.microsoft.com/office/powerpoint/2010/main" val="1335110212"/>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82258" cy="6858000"/>
          </a:xfrm>
        </p:spPr>
      </p:pic>
      <p:sp>
        <p:nvSpPr>
          <p:cNvPr id="8" name="TextBox 7"/>
          <p:cNvSpPr txBox="1"/>
          <p:nvPr/>
        </p:nvSpPr>
        <p:spPr>
          <a:xfrm rot="18119634">
            <a:off x="2396874" y="4739203"/>
            <a:ext cx="3154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EEEEE"/>
                </a:solidFill>
                <a:effectLst>
                  <a:outerShdw blurRad="38100" dist="38100" dir="2700000" algn="tl">
                    <a:srgbClr val="000000">
                      <a:alpha val="43137"/>
                    </a:srgbClr>
                  </a:outerShdw>
                </a:effectLst>
                <a:uLnTx/>
                <a:uFillTx/>
                <a:latin typeface="Type No. 1 WF"/>
                <a:ea typeface="+mn-ea"/>
                <a:cs typeface="+mn-cs"/>
              </a:rPr>
              <a:t>Hit Him Again!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43" y="2633357"/>
            <a:ext cx="4115157" cy="132904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1340" y="3886200"/>
            <a:ext cx="3731075" cy="2901948"/>
          </a:xfrm>
          <a:prstGeom prst="rect">
            <a:avLst/>
          </a:prstGeom>
        </p:spPr>
      </p:pic>
    </p:spTree>
    <p:extLst>
      <p:ext uri="{BB962C8B-B14F-4D97-AF65-F5344CB8AC3E}">
        <p14:creationId xmlns:p14="http://schemas.microsoft.com/office/powerpoint/2010/main" val="28016076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05" y="533400"/>
            <a:ext cx="9992210" cy="5553937"/>
          </a:xfrm>
          <a:prstGeom prst="rect">
            <a:avLst/>
          </a:prstGeom>
        </p:spPr>
      </p:pic>
    </p:spTree>
    <p:extLst>
      <p:ext uri="{BB962C8B-B14F-4D97-AF65-F5344CB8AC3E}">
        <p14:creationId xmlns:p14="http://schemas.microsoft.com/office/powerpoint/2010/main" val="1033242024"/>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C2C2C"/>
        </a:solidFill>
        <a:effectLst/>
      </p:bgPr>
    </p:bg>
    <p:spTree>
      <p:nvGrpSpPr>
        <p:cNvPr id="1" name=""/>
        <p:cNvGrpSpPr/>
        <p:nvPr/>
      </p:nvGrpSpPr>
      <p:grpSpPr>
        <a:xfrm>
          <a:off x="0" y="0"/>
          <a:ext cx="0" cy="0"/>
          <a:chOff x="0" y="0"/>
          <a:chExt cx="0" cy="0"/>
        </a:xfrm>
      </p:grpSpPr>
      <p:pic>
        <p:nvPicPr>
          <p:cNvPr id="3074" name="Picture 2" descr="https://upload.wikimedia.org/wikipedia/commons/thumb/4/46/Mathew_Brady_-_Franklin_Pierce_-_alternate_crop.jpg/823px-Mathew_Brady_-_Franklin_Pierce_-_alternate_cro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76600" y="0"/>
            <a:ext cx="594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76600" y="0"/>
            <a:ext cx="1981200" cy="6858000"/>
          </a:xfrm>
          <a:prstGeom prst="rect">
            <a:avLst/>
          </a:prstGeom>
          <a:gradFill flip="none" rotWithShape="1">
            <a:gsLst>
              <a:gs pos="0">
                <a:srgbClr val="2C2C2C"/>
              </a:gs>
              <a:gs pos="100000">
                <a:srgbClr val="2C2C2C">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462768"/>
            <a:ext cx="5700254" cy="6090432"/>
          </a:xfrm>
          <a:prstGeom prst="rect">
            <a:avLst/>
          </a:prstGeom>
        </p:spPr>
      </p:pic>
    </p:spTree>
    <p:extLst>
      <p:ext uri="{BB962C8B-B14F-4D97-AF65-F5344CB8AC3E}">
        <p14:creationId xmlns:p14="http://schemas.microsoft.com/office/powerpoint/2010/main" val="2057688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C2C2C"/>
        </a:solidFill>
        <a:effectLst/>
      </p:bgPr>
    </p:bg>
    <p:spTree>
      <p:nvGrpSpPr>
        <p:cNvPr id="1" name=""/>
        <p:cNvGrpSpPr/>
        <p:nvPr/>
      </p:nvGrpSpPr>
      <p:grpSpPr>
        <a:xfrm>
          <a:off x="0" y="0"/>
          <a:ext cx="0" cy="0"/>
          <a:chOff x="0" y="0"/>
          <a:chExt cx="0" cy="0"/>
        </a:xfrm>
      </p:grpSpPr>
      <p:pic>
        <p:nvPicPr>
          <p:cNvPr id="3074" name="Picture 2" descr="https://upload.wikimedia.org/wikipedia/commons/thumb/4/46/Mathew_Brady_-_Franklin_Pierce_-_alternate_crop.jpg/823px-Mathew_Brady_-_Franklin_Pierce_-_alternate_crop.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76600" y="0"/>
            <a:ext cx="5943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76600" y="0"/>
            <a:ext cx="1981200" cy="6858000"/>
          </a:xfrm>
          <a:prstGeom prst="rect">
            <a:avLst/>
          </a:prstGeom>
          <a:gradFill flip="none" rotWithShape="1">
            <a:gsLst>
              <a:gs pos="0">
                <a:srgbClr val="2C2C2C"/>
              </a:gs>
              <a:gs pos="100000">
                <a:srgbClr val="2C2C2C">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78689"/>
            <a:ext cx="5712447" cy="3493311"/>
          </a:xfrm>
          <a:prstGeom prst="rect">
            <a:avLst/>
          </a:prstGeom>
        </p:spPr>
      </p:pic>
    </p:spTree>
    <p:extLst>
      <p:ext uri="{BB962C8B-B14F-4D97-AF65-F5344CB8AC3E}">
        <p14:creationId xmlns:p14="http://schemas.microsoft.com/office/powerpoint/2010/main" val="4023444771"/>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0" name="Picture 4" descr="File:United States 1850-1853-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750"/>
            <a:ext cx="9144000" cy="6864750"/>
          </a:xfrm>
          <a:prstGeom prst="rect">
            <a:avLst/>
          </a:prstGeom>
          <a:no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00600"/>
            <a:ext cx="5175953" cy="171922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4126" y="6266815"/>
            <a:ext cx="1066892" cy="506012"/>
          </a:xfrm>
          <a:prstGeom prst="rect">
            <a:avLst/>
          </a:prstGeom>
        </p:spPr>
      </p:pic>
    </p:spTree>
    <p:extLst>
      <p:ext uri="{BB962C8B-B14F-4D97-AF65-F5344CB8AC3E}">
        <p14:creationId xmlns:p14="http://schemas.microsoft.com/office/powerpoint/2010/main" val="39513508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6" name="Picture 2" descr="http://www.latinamericanstudies.org/ellis-island/cartoon-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4460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 name="03 Cat Scratch Fever.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cstate="print"/>
          <a:stretch>
            <a:fillRect/>
          </a:stretch>
        </p:blipFill>
        <p:spPr>
          <a:xfrm>
            <a:off x="4267200" y="3557588"/>
            <a:ext cx="609600" cy="609600"/>
          </a:xfrm>
          <a:prstGeom prst="rect">
            <a:avLst/>
          </a:prstGeom>
        </p:spPr>
      </p:pic>
      <p:pic>
        <p:nvPicPr>
          <p:cNvPr id="2050" name="Picture 2" descr="http://images.huffingtonpost.com/2015-09-17-1442495671-3004515-KnowNothingFlag-thum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753" y="1674073"/>
            <a:ext cx="7963647" cy="46505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 y="231549"/>
            <a:ext cx="9144793" cy="1140051"/>
          </a:xfrm>
          <a:prstGeom prst="rect">
            <a:avLst/>
          </a:prstGeom>
        </p:spPr>
      </p:pic>
    </p:spTree>
    <p:extLst>
      <p:ext uri="{BB962C8B-B14F-4D97-AF65-F5344CB8AC3E}">
        <p14:creationId xmlns:p14="http://schemas.microsoft.com/office/powerpoint/2010/main" val="2533339381"/>
      </p:ext>
    </p:extLst>
  </p:cSld>
  <p:clrMapOvr>
    <a:overrideClrMapping bg1="lt1" tx1="dk1" bg2="lt2" tx2="dk2" accent1="accent1" accent2="accent2" accent3="accent3" accent4="accent4" accent5="accent5" accent6="accent6" hlink="hlink" folHlink="folHlink"/>
  </p:clrMapOvr>
  <p:transition advTm="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4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10000"/>
                <a:lumOff val="90000"/>
              </a:schemeClr>
            </a:gs>
            <a:gs pos="100000">
              <a:schemeClr val="accent3">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11266" name="Picture 2" descr="File:Fillmore2.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2748" y="0"/>
            <a:ext cx="3091252" cy="6858000"/>
          </a:xfrm>
          <a:prstGeom prst="rect">
            <a:avLst/>
          </a:prstGeom>
          <a:noFill/>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161261"/>
            <a:ext cx="6096000" cy="6535478"/>
          </a:xfrm>
          <a:prstGeom prst="rect">
            <a:avLst/>
          </a:prstGeom>
        </p:spPr>
      </p:pic>
    </p:spTree>
    <p:extLst>
      <p:ext uri="{BB962C8B-B14F-4D97-AF65-F5344CB8AC3E}">
        <p14:creationId xmlns:p14="http://schemas.microsoft.com/office/powerpoint/2010/main" val="405715788"/>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F6FAFC"/>
            </a:gs>
            <a:gs pos="100000">
              <a:schemeClr val="accent3">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2" descr="https://upload.wikimedia.org/wikipedia/commons/thumb/7/7a/ElectoralCollege1856.svg/1280px-ElectoralCollege1856.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8786435" cy="51071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 y="76200"/>
            <a:ext cx="9144793" cy="1603387"/>
          </a:xfrm>
          <a:prstGeom prst="rect">
            <a:avLst/>
          </a:prstGeom>
        </p:spPr>
      </p:pic>
    </p:spTree>
    <p:extLst>
      <p:ext uri="{BB962C8B-B14F-4D97-AF65-F5344CB8AC3E}">
        <p14:creationId xmlns:p14="http://schemas.microsoft.com/office/powerpoint/2010/main" val="32448954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AFC"/>
            </a:gs>
            <a:gs pos="100000">
              <a:schemeClr val="accent3">
                <a:lumMod val="20000"/>
                <a:lumOff val="80000"/>
              </a:schemeClr>
            </a:gs>
          </a:gsLst>
          <a:lin ang="2700000" scaled="1"/>
          <a:tileRect/>
        </a:gradFill>
        <a:effectLst/>
      </p:bgPr>
    </p:bg>
    <p:spTree>
      <p:nvGrpSpPr>
        <p:cNvPr id="1" name=""/>
        <p:cNvGrpSpPr/>
        <p:nvPr/>
      </p:nvGrpSpPr>
      <p:grpSpPr>
        <a:xfrm>
          <a:off x="0" y="0"/>
          <a:ext cx="0" cy="0"/>
          <a:chOff x="0" y="0"/>
          <a:chExt cx="0" cy="0"/>
        </a:xfrm>
      </p:grpSpPr>
      <p:sp>
        <p:nvSpPr>
          <p:cNvPr id="16" name="TextBox 15">
            <a:hlinkClick r:id="rId4" action="ppaction://hlinksldjump"/>
          </p:cNvPr>
          <p:cNvSpPr txBox="1"/>
          <p:nvPr/>
        </p:nvSpPr>
        <p:spPr>
          <a:xfrm>
            <a:off x="3848100" y="5892225"/>
            <a:ext cx="1447800" cy="58477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1A01"/>
              </a:solidFill>
              <a:effectLst/>
              <a:uLnTx/>
              <a:uFillTx/>
              <a:latin typeface="Type No. 1 WF"/>
              <a:ea typeface="+mn-ea"/>
              <a:cs typeface="+mn-cs"/>
            </a:endParaRPr>
          </a:p>
        </p:txBody>
      </p:sp>
      <p:sp>
        <p:nvSpPr>
          <p:cNvPr id="15" name="TextBox 14">
            <a:hlinkClick r:id="rId5" action="ppaction://hlinksldjump"/>
          </p:cNvPr>
          <p:cNvSpPr txBox="1"/>
          <p:nvPr/>
        </p:nvSpPr>
        <p:spPr>
          <a:xfrm>
            <a:off x="6705600" y="5892224"/>
            <a:ext cx="1447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algn="ctr">
              <a:defRPr sz="32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ype No. 1 WF"/>
              <a:ea typeface="+mn-ea"/>
              <a:cs typeface="+mn-cs"/>
            </a:endParaRPr>
          </a:p>
        </p:txBody>
      </p:sp>
      <p:pic>
        <p:nvPicPr>
          <p:cNvPr id="27" name="Picture 26">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714619" y="5867400"/>
            <a:ext cx="1438781" cy="609600"/>
          </a:xfrm>
          <a:prstGeom prst="rect">
            <a:avLst/>
          </a:prstGeom>
        </p:spPr>
      </p:pic>
      <p:pic>
        <p:nvPicPr>
          <p:cNvPr id="10" name="Picture 2" descr="https://upload.wikimedia.org/wikipedia/commons/thumb/7/7a/ElectoralCollege1856.svg/1280px-ElectoralCollege1856.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517" y="1581450"/>
            <a:ext cx="6451747" cy="37500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rId8" action="ppaction://hlinksldjump"/>
          </p:cNvPr>
          <p:cNvSpPr txBox="1"/>
          <p:nvPr/>
        </p:nvSpPr>
        <p:spPr>
          <a:xfrm>
            <a:off x="990600" y="5892225"/>
            <a:ext cx="1447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algn="ctr">
              <a:defRPr sz="32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ype No. 1 WF"/>
              <a:ea typeface="+mn-ea"/>
              <a:cs typeface="+mn-cs"/>
            </a:endParaRPr>
          </a:p>
        </p:txBody>
      </p:sp>
      <p:sp>
        <p:nvSpPr>
          <p:cNvPr id="24" name="Freeform: Shape 23">
            <a:hlinkClick r:id="rId9" action="ppaction://hlinksldjump"/>
          </p:cNvPr>
          <p:cNvSpPr/>
          <p:nvPr/>
        </p:nvSpPr>
        <p:spPr>
          <a:xfrm>
            <a:off x="419100" y="1447800"/>
            <a:ext cx="5962650" cy="3829050"/>
          </a:xfrm>
          <a:custGeom>
            <a:avLst/>
            <a:gdLst>
              <a:gd name="connsiteX0" fmla="*/ 3524250 w 5962650"/>
              <a:gd name="connsiteY0" fmla="*/ 533400 h 3829050"/>
              <a:gd name="connsiteX1" fmla="*/ 3333750 w 5962650"/>
              <a:gd name="connsiteY1" fmla="*/ 438150 h 3829050"/>
              <a:gd name="connsiteX2" fmla="*/ 2914650 w 5962650"/>
              <a:gd name="connsiteY2" fmla="*/ 381000 h 3829050"/>
              <a:gd name="connsiteX3" fmla="*/ 2647950 w 5962650"/>
              <a:gd name="connsiteY3" fmla="*/ 342900 h 3829050"/>
              <a:gd name="connsiteX4" fmla="*/ 2571750 w 5962650"/>
              <a:gd name="connsiteY4" fmla="*/ 323850 h 3829050"/>
              <a:gd name="connsiteX5" fmla="*/ 2457450 w 5962650"/>
              <a:gd name="connsiteY5" fmla="*/ 304800 h 3829050"/>
              <a:gd name="connsiteX6" fmla="*/ 2000250 w 5962650"/>
              <a:gd name="connsiteY6" fmla="*/ 247650 h 3829050"/>
              <a:gd name="connsiteX7" fmla="*/ 1847850 w 5962650"/>
              <a:gd name="connsiteY7" fmla="*/ 209550 h 3829050"/>
              <a:gd name="connsiteX8" fmla="*/ 1638300 w 5962650"/>
              <a:gd name="connsiteY8" fmla="*/ 171450 h 3829050"/>
              <a:gd name="connsiteX9" fmla="*/ 1524000 w 5962650"/>
              <a:gd name="connsiteY9" fmla="*/ 152400 h 3829050"/>
              <a:gd name="connsiteX10" fmla="*/ 1466850 w 5962650"/>
              <a:gd name="connsiteY10" fmla="*/ 133350 h 3829050"/>
              <a:gd name="connsiteX11" fmla="*/ 1390650 w 5962650"/>
              <a:gd name="connsiteY11" fmla="*/ 114300 h 3829050"/>
              <a:gd name="connsiteX12" fmla="*/ 1200150 w 5962650"/>
              <a:gd name="connsiteY12" fmla="*/ 76200 h 3829050"/>
              <a:gd name="connsiteX13" fmla="*/ 1085850 w 5962650"/>
              <a:gd name="connsiteY13" fmla="*/ 38100 h 3829050"/>
              <a:gd name="connsiteX14" fmla="*/ 1028700 w 5962650"/>
              <a:gd name="connsiteY14" fmla="*/ 19050 h 3829050"/>
              <a:gd name="connsiteX15" fmla="*/ 933450 w 5962650"/>
              <a:gd name="connsiteY15" fmla="*/ 0 h 3829050"/>
              <a:gd name="connsiteX16" fmla="*/ 533400 w 5962650"/>
              <a:gd name="connsiteY16" fmla="*/ 19050 h 3829050"/>
              <a:gd name="connsiteX17" fmla="*/ 438150 w 5962650"/>
              <a:gd name="connsiteY17" fmla="*/ 38100 h 3829050"/>
              <a:gd name="connsiteX18" fmla="*/ 323850 w 5962650"/>
              <a:gd name="connsiteY18" fmla="*/ 114300 h 3829050"/>
              <a:gd name="connsiteX19" fmla="*/ 228600 w 5962650"/>
              <a:gd name="connsiteY19" fmla="*/ 228600 h 3829050"/>
              <a:gd name="connsiteX20" fmla="*/ 152400 w 5962650"/>
              <a:gd name="connsiteY20" fmla="*/ 342900 h 3829050"/>
              <a:gd name="connsiteX21" fmla="*/ 114300 w 5962650"/>
              <a:gd name="connsiteY21" fmla="*/ 571500 h 3829050"/>
              <a:gd name="connsiteX22" fmla="*/ 76200 w 5962650"/>
              <a:gd name="connsiteY22" fmla="*/ 800100 h 3829050"/>
              <a:gd name="connsiteX23" fmla="*/ 57150 w 5962650"/>
              <a:gd name="connsiteY23" fmla="*/ 952500 h 3829050"/>
              <a:gd name="connsiteX24" fmla="*/ 19050 w 5962650"/>
              <a:gd name="connsiteY24" fmla="*/ 1085850 h 3829050"/>
              <a:gd name="connsiteX25" fmla="*/ 0 w 5962650"/>
              <a:gd name="connsiteY25" fmla="*/ 1276350 h 3829050"/>
              <a:gd name="connsiteX26" fmla="*/ 38100 w 5962650"/>
              <a:gd name="connsiteY26" fmla="*/ 1714500 h 3829050"/>
              <a:gd name="connsiteX27" fmla="*/ 76200 w 5962650"/>
              <a:gd name="connsiteY27" fmla="*/ 1962150 h 3829050"/>
              <a:gd name="connsiteX28" fmla="*/ 95250 w 5962650"/>
              <a:gd name="connsiteY28" fmla="*/ 2057400 h 3829050"/>
              <a:gd name="connsiteX29" fmla="*/ 133350 w 5962650"/>
              <a:gd name="connsiteY29" fmla="*/ 2114550 h 3829050"/>
              <a:gd name="connsiteX30" fmla="*/ 209550 w 5962650"/>
              <a:gd name="connsiteY30" fmla="*/ 2286000 h 3829050"/>
              <a:gd name="connsiteX31" fmla="*/ 285750 w 5962650"/>
              <a:gd name="connsiteY31" fmla="*/ 2400300 h 3829050"/>
              <a:gd name="connsiteX32" fmla="*/ 323850 w 5962650"/>
              <a:gd name="connsiteY32" fmla="*/ 2514600 h 3829050"/>
              <a:gd name="connsiteX33" fmla="*/ 342900 w 5962650"/>
              <a:gd name="connsiteY33" fmla="*/ 2571750 h 3829050"/>
              <a:gd name="connsiteX34" fmla="*/ 476250 w 5962650"/>
              <a:gd name="connsiteY34" fmla="*/ 2686050 h 3829050"/>
              <a:gd name="connsiteX35" fmla="*/ 723900 w 5962650"/>
              <a:gd name="connsiteY35" fmla="*/ 2743200 h 3829050"/>
              <a:gd name="connsiteX36" fmla="*/ 990600 w 5962650"/>
              <a:gd name="connsiteY36" fmla="*/ 2781300 h 3829050"/>
              <a:gd name="connsiteX37" fmla="*/ 1066800 w 5962650"/>
              <a:gd name="connsiteY37" fmla="*/ 2800350 h 3829050"/>
              <a:gd name="connsiteX38" fmla="*/ 1219200 w 5962650"/>
              <a:gd name="connsiteY38" fmla="*/ 2838450 h 3829050"/>
              <a:gd name="connsiteX39" fmla="*/ 1352550 w 5962650"/>
              <a:gd name="connsiteY39" fmla="*/ 2933700 h 3829050"/>
              <a:gd name="connsiteX40" fmla="*/ 1409700 w 5962650"/>
              <a:gd name="connsiteY40" fmla="*/ 2990850 h 3829050"/>
              <a:gd name="connsiteX41" fmla="*/ 1504950 w 5962650"/>
              <a:gd name="connsiteY41" fmla="*/ 3009900 h 3829050"/>
              <a:gd name="connsiteX42" fmla="*/ 1733550 w 5962650"/>
              <a:gd name="connsiteY42" fmla="*/ 3124200 h 3829050"/>
              <a:gd name="connsiteX43" fmla="*/ 1790700 w 5962650"/>
              <a:gd name="connsiteY43" fmla="*/ 3181350 h 3829050"/>
              <a:gd name="connsiteX44" fmla="*/ 1905000 w 5962650"/>
              <a:gd name="connsiteY44" fmla="*/ 3276600 h 3829050"/>
              <a:gd name="connsiteX45" fmla="*/ 1943100 w 5962650"/>
              <a:gd name="connsiteY45" fmla="*/ 3333750 h 3829050"/>
              <a:gd name="connsiteX46" fmla="*/ 1962150 w 5962650"/>
              <a:gd name="connsiteY46" fmla="*/ 3390900 h 3829050"/>
              <a:gd name="connsiteX47" fmla="*/ 2019300 w 5962650"/>
              <a:gd name="connsiteY47" fmla="*/ 3409950 h 3829050"/>
              <a:gd name="connsiteX48" fmla="*/ 2076450 w 5962650"/>
              <a:gd name="connsiteY48" fmla="*/ 3448050 h 3829050"/>
              <a:gd name="connsiteX49" fmla="*/ 2305050 w 5962650"/>
              <a:gd name="connsiteY49" fmla="*/ 3467100 h 3829050"/>
              <a:gd name="connsiteX50" fmla="*/ 2362200 w 5962650"/>
              <a:gd name="connsiteY50" fmla="*/ 3600450 h 3829050"/>
              <a:gd name="connsiteX51" fmla="*/ 2400300 w 5962650"/>
              <a:gd name="connsiteY51" fmla="*/ 3657600 h 3829050"/>
              <a:gd name="connsiteX52" fmla="*/ 2457450 w 5962650"/>
              <a:gd name="connsiteY52" fmla="*/ 3676650 h 3829050"/>
              <a:gd name="connsiteX53" fmla="*/ 2514600 w 5962650"/>
              <a:gd name="connsiteY53" fmla="*/ 3714750 h 3829050"/>
              <a:gd name="connsiteX54" fmla="*/ 2647950 w 5962650"/>
              <a:gd name="connsiteY54" fmla="*/ 3810000 h 3829050"/>
              <a:gd name="connsiteX55" fmla="*/ 2781300 w 5962650"/>
              <a:gd name="connsiteY55" fmla="*/ 3790950 h 3829050"/>
              <a:gd name="connsiteX56" fmla="*/ 2876550 w 5962650"/>
              <a:gd name="connsiteY56" fmla="*/ 3810000 h 3829050"/>
              <a:gd name="connsiteX57" fmla="*/ 3048000 w 5962650"/>
              <a:gd name="connsiteY57" fmla="*/ 3790950 h 3829050"/>
              <a:gd name="connsiteX58" fmla="*/ 3086100 w 5962650"/>
              <a:gd name="connsiteY58" fmla="*/ 3733800 h 3829050"/>
              <a:gd name="connsiteX59" fmla="*/ 3124200 w 5962650"/>
              <a:gd name="connsiteY59" fmla="*/ 3524250 h 3829050"/>
              <a:gd name="connsiteX60" fmla="*/ 3162300 w 5962650"/>
              <a:gd name="connsiteY60" fmla="*/ 3467100 h 3829050"/>
              <a:gd name="connsiteX61" fmla="*/ 3219450 w 5962650"/>
              <a:gd name="connsiteY61" fmla="*/ 3448050 h 3829050"/>
              <a:gd name="connsiteX62" fmla="*/ 3295650 w 5962650"/>
              <a:gd name="connsiteY62" fmla="*/ 3429000 h 3829050"/>
              <a:gd name="connsiteX63" fmla="*/ 3352800 w 5962650"/>
              <a:gd name="connsiteY63" fmla="*/ 3409950 h 3829050"/>
              <a:gd name="connsiteX64" fmla="*/ 3486150 w 5962650"/>
              <a:gd name="connsiteY64" fmla="*/ 3390900 h 3829050"/>
              <a:gd name="connsiteX65" fmla="*/ 4076700 w 5962650"/>
              <a:gd name="connsiteY65" fmla="*/ 3352800 h 3829050"/>
              <a:gd name="connsiteX66" fmla="*/ 4152900 w 5962650"/>
              <a:gd name="connsiteY66" fmla="*/ 3333750 h 3829050"/>
              <a:gd name="connsiteX67" fmla="*/ 4381500 w 5962650"/>
              <a:gd name="connsiteY67" fmla="*/ 3352800 h 3829050"/>
              <a:gd name="connsiteX68" fmla="*/ 4438650 w 5962650"/>
              <a:gd name="connsiteY68" fmla="*/ 3371850 h 3829050"/>
              <a:gd name="connsiteX69" fmla="*/ 4533900 w 5962650"/>
              <a:gd name="connsiteY69" fmla="*/ 3390900 h 3829050"/>
              <a:gd name="connsiteX70" fmla="*/ 4552950 w 5962650"/>
              <a:gd name="connsiteY70" fmla="*/ 3467100 h 3829050"/>
              <a:gd name="connsiteX71" fmla="*/ 4591050 w 5962650"/>
              <a:gd name="connsiteY71" fmla="*/ 3524250 h 3829050"/>
              <a:gd name="connsiteX72" fmla="*/ 4648200 w 5962650"/>
              <a:gd name="connsiteY72" fmla="*/ 3829050 h 3829050"/>
              <a:gd name="connsiteX73" fmla="*/ 5124450 w 5962650"/>
              <a:gd name="connsiteY73" fmla="*/ 3810000 h 3829050"/>
              <a:gd name="connsiteX74" fmla="*/ 5143500 w 5962650"/>
              <a:gd name="connsiteY74" fmla="*/ 3733800 h 3829050"/>
              <a:gd name="connsiteX75" fmla="*/ 5200650 w 5962650"/>
              <a:gd name="connsiteY75" fmla="*/ 3619500 h 3829050"/>
              <a:gd name="connsiteX76" fmla="*/ 5219700 w 5962650"/>
              <a:gd name="connsiteY76" fmla="*/ 3562350 h 3829050"/>
              <a:gd name="connsiteX77" fmla="*/ 5219700 w 5962650"/>
              <a:gd name="connsiteY77" fmla="*/ 2990850 h 3829050"/>
              <a:gd name="connsiteX78" fmla="*/ 5200650 w 5962650"/>
              <a:gd name="connsiteY78" fmla="*/ 2933700 h 3829050"/>
              <a:gd name="connsiteX79" fmla="*/ 5143500 w 5962650"/>
              <a:gd name="connsiteY79" fmla="*/ 2895600 h 3829050"/>
              <a:gd name="connsiteX80" fmla="*/ 5105400 w 5962650"/>
              <a:gd name="connsiteY80" fmla="*/ 2838450 h 3829050"/>
              <a:gd name="connsiteX81" fmla="*/ 5181600 w 5962650"/>
              <a:gd name="connsiteY81" fmla="*/ 2743200 h 3829050"/>
              <a:gd name="connsiteX82" fmla="*/ 5219700 w 5962650"/>
              <a:gd name="connsiteY82" fmla="*/ 2686050 h 3829050"/>
              <a:gd name="connsiteX83" fmla="*/ 5276850 w 5962650"/>
              <a:gd name="connsiteY83" fmla="*/ 2647950 h 3829050"/>
              <a:gd name="connsiteX84" fmla="*/ 5295900 w 5962650"/>
              <a:gd name="connsiteY84" fmla="*/ 2590800 h 3829050"/>
              <a:gd name="connsiteX85" fmla="*/ 5391150 w 5962650"/>
              <a:gd name="connsiteY85" fmla="*/ 2495550 h 3829050"/>
              <a:gd name="connsiteX86" fmla="*/ 5429250 w 5962650"/>
              <a:gd name="connsiteY86" fmla="*/ 2419350 h 3829050"/>
              <a:gd name="connsiteX87" fmla="*/ 5486400 w 5962650"/>
              <a:gd name="connsiteY87" fmla="*/ 2228850 h 3829050"/>
              <a:gd name="connsiteX88" fmla="*/ 5505450 w 5962650"/>
              <a:gd name="connsiteY88" fmla="*/ 1905000 h 3829050"/>
              <a:gd name="connsiteX89" fmla="*/ 5562600 w 5962650"/>
              <a:gd name="connsiteY89" fmla="*/ 1619250 h 3829050"/>
              <a:gd name="connsiteX90" fmla="*/ 5581650 w 5962650"/>
              <a:gd name="connsiteY90" fmla="*/ 1562100 h 3829050"/>
              <a:gd name="connsiteX91" fmla="*/ 5695950 w 5962650"/>
              <a:gd name="connsiteY91" fmla="*/ 1466850 h 3829050"/>
              <a:gd name="connsiteX92" fmla="*/ 5734050 w 5962650"/>
              <a:gd name="connsiteY92" fmla="*/ 1409700 h 3829050"/>
              <a:gd name="connsiteX93" fmla="*/ 5791200 w 5962650"/>
              <a:gd name="connsiteY93" fmla="*/ 1200150 h 3829050"/>
              <a:gd name="connsiteX94" fmla="*/ 5810250 w 5962650"/>
              <a:gd name="connsiteY94" fmla="*/ 1028700 h 3829050"/>
              <a:gd name="connsiteX95" fmla="*/ 5829300 w 5962650"/>
              <a:gd name="connsiteY95" fmla="*/ 971550 h 3829050"/>
              <a:gd name="connsiteX96" fmla="*/ 5886450 w 5962650"/>
              <a:gd name="connsiteY96" fmla="*/ 914400 h 3829050"/>
              <a:gd name="connsiteX97" fmla="*/ 5943600 w 5962650"/>
              <a:gd name="connsiteY97" fmla="*/ 781050 h 3829050"/>
              <a:gd name="connsiteX98" fmla="*/ 5962650 w 5962650"/>
              <a:gd name="connsiteY98" fmla="*/ 723900 h 3829050"/>
              <a:gd name="connsiteX99" fmla="*/ 5924550 w 5962650"/>
              <a:gd name="connsiteY99" fmla="*/ 495300 h 3829050"/>
              <a:gd name="connsiteX100" fmla="*/ 5886450 w 5962650"/>
              <a:gd name="connsiteY100" fmla="*/ 438150 h 3829050"/>
              <a:gd name="connsiteX101" fmla="*/ 5829300 w 5962650"/>
              <a:gd name="connsiteY101" fmla="*/ 400050 h 3829050"/>
              <a:gd name="connsiteX102" fmla="*/ 5772150 w 5962650"/>
              <a:gd name="connsiteY102" fmla="*/ 381000 h 3829050"/>
              <a:gd name="connsiteX103" fmla="*/ 5734050 w 5962650"/>
              <a:gd name="connsiteY103" fmla="*/ 323850 h 3829050"/>
              <a:gd name="connsiteX104" fmla="*/ 5391150 w 5962650"/>
              <a:gd name="connsiteY104" fmla="*/ 361950 h 3829050"/>
              <a:gd name="connsiteX105" fmla="*/ 5353050 w 5962650"/>
              <a:gd name="connsiteY105" fmla="*/ 419100 h 3829050"/>
              <a:gd name="connsiteX106" fmla="*/ 5257800 w 5962650"/>
              <a:gd name="connsiteY106" fmla="*/ 533400 h 3829050"/>
              <a:gd name="connsiteX107" fmla="*/ 5162550 w 5962650"/>
              <a:gd name="connsiteY107" fmla="*/ 704850 h 3829050"/>
              <a:gd name="connsiteX108" fmla="*/ 5048250 w 5962650"/>
              <a:gd name="connsiteY108" fmla="*/ 742950 h 3829050"/>
              <a:gd name="connsiteX109" fmla="*/ 4933950 w 5962650"/>
              <a:gd name="connsiteY109" fmla="*/ 800100 h 3829050"/>
              <a:gd name="connsiteX110" fmla="*/ 4895850 w 5962650"/>
              <a:gd name="connsiteY110" fmla="*/ 857250 h 3829050"/>
              <a:gd name="connsiteX111" fmla="*/ 4781550 w 5962650"/>
              <a:gd name="connsiteY111" fmla="*/ 933450 h 3829050"/>
              <a:gd name="connsiteX112" fmla="*/ 4686300 w 5962650"/>
              <a:gd name="connsiteY112" fmla="*/ 1047750 h 3829050"/>
              <a:gd name="connsiteX113" fmla="*/ 4648200 w 5962650"/>
              <a:gd name="connsiteY113" fmla="*/ 1104900 h 3829050"/>
              <a:gd name="connsiteX114" fmla="*/ 4629150 w 5962650"/>
              <a:gd name="connsiteY114" fmla="*/ 1162050 h 3829050"/>
              <a:gd name="connsiteX115" fmla="*/ 4572000 w 5962650"/>
              <a:gd name="connsiteY115" fmla="*/ 1200150 h 3829050"/>
              <a:gd name="connsiteX116" fmla="*/ 4514850 w 5962650"/>
              <a:gd name="connsiteY116" fmla="*/ 1181100 h 3829050"/>
              <a:gd name="connsiteX117" fmla="*/ 4400550 w 5962650"/>
              <a:gd name="connsiteY117" fmla="*/ 952500 h 3829050"/>
              <a:gd name="connsiteX118" fmla="*/ 4381500 w 5962650"/>
              <a:gd name="connsiteY118" fmla="*/ 895350 h 3829050"/>
              <a:gd name="connsiteX119" fmla="*/ 4362450 w 5962650"/>
              <a:gd name="connsiteY119" fmla="*/ 838200 h 3829050"/>
              <a:gd name="connsiteX120" fmla="*/ 4248150 w 5962650"/>
              <a:gd name="connsiteY120" fmla="*/ 742950 h 3829050"/>
              <a:gd name="connsiteX121" fmla="*/ 4114800 w 5962650"/>
              <a:gd name="connsiteY121" fmla="*/ 704850 h 3829050"/>
              <a:gd name="connsiteX122" fmla="*/ 3943350 w 5962650"/>
              <a:gd name="connsiteY122" fmla="*/ 666750 h 3829050"/>
              <a:gd name="connsiteX123" fmla="*/ 3886200 w 5962650"/>
              <a:gd name="connsiteY123" fmla="*/ 628650 h 3829050"/>
              <a:gd name="connsiteX124" fmla="*/ 3848100 w 5962650"/>
              <a:gd name="connsiteY124" fmla="*/ 571500 h 3829050"/>
              <a:gd name="connsiteX125" fmla="*/ 3790950 w 5962650"/>
              <a:gd name="connsiteY125" fmla="*/ 552450 h 3829050"/>
              <a:gd name="connsiteX126" fmla="*/ 3467100 w 5962650"/>
              <a:gd name="connsiteY126" fmla="*/ 53340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962650" h="3829050">
                <a:moveTo>
                  <a:pt x="3524250" y="533400"/>
                </a:moveTo>
                <a:cubicBezTo>
                  <a:pt x="3460750" y="501650"/>
                  <a:pt x="3401403" y="459676"/>
                  <a:pt x="3333750" y="438150"/>
                </a:cubicBezTo>
                <a:cubicBezTo>
                  <a:pt x="3244666" y="409805"/>
                  <a:pt x="3014763" y="391011"/>
                  <a:pt x="2914650" y="381000"/>
                </a:cubicBezTo>
                <a:cubicBezTo>
                  <a:pt x="2777021" y="335124"/>
                  <a:pt x="2926190" y="379999"/>
                  <a:pt x="2647950" y="342900"/>
                </a:cubicBezTo>
                <a:cubicBezTo>
                  <a:pt x="2621998" y="339440"/>
                  <a:pt x="2597423" y="328985"/>
                  <a:pt x="2571750" y="323850"/>
                </a:cubicBezTo>
                <a:cubicBezTo>
                  <a:pt x="2533875" y="316275"/>
                  <a:pt x="2495839" y="309065"/>
                  <a:pt x="2457450" y="304800"/>
                </a:cubicBezTo>
                <a:cubicBezTo>
                  <a:pt x="2271305" y="284117"/>
                  <a:pt x="2183605" y="293489"/>
                  <a:pt x="2000250" y="247650"/>
                </a:cubicBezTo>
                <a:cubicBezTo>
                  <a:pt x="1949450" y="234950"/>
                  <a:pt x="1899501" y="218158"/>
                  <a:pt x="1847850" y="209550"/>
                </a:cubicBezTo>
                <a:cubicBezTo>
                  <a:pt x="1511041" y="153415"/>
                  <a:pt x="1931176" y="224700"/>
                  <a:pt x="1638300" y="171450"/>
                </a:cubicBezTo>
                <a:cubicBezTo>
                  <a:pt x="1600297" y="164540"/>
                  <a:pt x="1561706" y="160779"/>
                  <a:pt x="1524000" y="152400"/>
                </a:cubicBezTo>
                <a:cubicBezTo>
                  <a:pt x="1504398" y="148044"/>
                  <a:pt x="1486158" y="138867"/>
                  <a:pt x="1466850" y="133350"/>
                </a:cubicBezTo>
                <a:cubicBezTo>
                  <a:pt x="1441676" y="126157"/>
                  <a:pt x="1416251" y="119786"/>
                  <a:pt x="1390650" y="114300"/>
                </a:cubicBezTo>
                <a:cubicBezTo>
                  <a:pt x="1327330" y="100731"/>
                  <a:pt x="1261584" y="96678"/>
                  <a:pt x="1200150" y="76200"/>
                </a:cubicBezTo>
                <a:lnTo>
                  <a:pt x="1085850" y="38100"/>
                </a:lnTo>
                <a:cubicBezTo>
                  <a:pt x="1066800" y="31750"/>
                  <a:pt x="1048391" y="22988"/>
                  <a:pt x="1028700" y="19050"/>
                </a:cubicBezTo>
                <a:lnTo>
                  <a:pt x="933450" y="0"/>
                </a:lnTo>
                <a:cubicBezTo>
                  <a:pt x="800100" y="6350"/>
                  <a:pt x="666508" y="8811"/>
                  <a:pt x="533400" y="19050"/>
                </a:cubicBezTo>
                <a:cubicBezTo>
                  <a:pt x="501117" y="21533"/>
                  <a:pt x="467627" y="24702"/>
                  <a:pt x="438150" y="38100"/>
                </a:cubicBezTo>
                <a:cubicBezTo>
                  <a:pt x="396464" y="57048"/>
                  <a:pt x="323850" y="114300"/>
                  <a:pt x="323850" y="114300"/>
                </a:cubicBezTo>
                <a:cubicBezTo>
                  <a:pt x="187704" y="318519"/>
                  <a:pt x="399725" y="8582"/>
                  <a:pt x="228600" y="228600"/>
                </a:cubicBezTo>
                <a:cubicBezTo>
                  <a:pt x="200487" y="264745"/>
                  <a:pt x="152400" y="342900"/>
                  <a:pt x="152400" y="342900"/>
                </a:cubicBezTo>
                <a:cubicBezTo>
                  <a:pt x="139700" y="419100"/>
                  <a:pt x="122831" y="494721"/>
                  <a:pt x="114300" y="571500"/>
                </a:cubicBezTo>
                <a:cubicBezTo>
                  <a:pt x="93032" y="762908"/>
                  <a:pt x="113434" y="688399"/>
                  <a:pt x="76200" y="800100"/>
                </a:cubicBezTo>
                <a:cubicBezTo>
                  <a:pt x="69850" y="850900"/>
                  <a:pt x="65566" y="902001"/>
                  <a:pt x="57150" y="952500"/>
                </a:cubicBezTo>
                <a:cubicBezTo>
                  <a:pt x="49177" y="1000340"/>
                  <a:pt x="34149" y="1040554"/>
                  <a:pt x="19050" y="1085850"/>
                </a:cubicBezTo>
                <a:cubicBezTo>
                  <a:pt x="12700" y="1149350"/>
                  <a:pt x="0" y="1212533"/>
                  <a:pt x="0" y="1276350"/>
                </a:cubicBezTo>
                <a:cubicBezTo>
                  <a:pt x="0" y="1673230"/>
                  <a:pt x="2496" y="1500873"/>
                  <a:pt x="38100" y="1714500"/>
                </a:cubicBezTo>
                <a:cubicBezTo>
                  <a:pt x="80911" y="1971367"/>
                  <a:pt x="34027" y="1730199"/>
                  <a:pt x="76200" y="1962150"/>
                </a:cubicBezTo>
                <a:cubicBezTo>
                  <a:pt x="81992" y="1994007"/>
                  <a:pt x="83881" y="2027083"/>
                  <a:pt x="95250" y="2057400"/>
                </a:cubicBezTo>
                <a:cubicBezTo>
                  <a:pt x="103289" y="2078837"/>
                  <a:pt x="124051" y="2093628"/>
                  <a:pt x="133350" y="2114550"/>
                </a:cubicBezTo>
                <a:cubicBezTo>
                  <a:pt x="224030" y="2318581"/>
                  <a:pt x="123325" y="2156662"/>
                  <a:pt x="209550" y="2286000"/>
                </a:cubicBezTo>
                <a:cubicBezTo>
                  <a:pt x="269256" y="2524824"/>
                  <a:pt x="176119" y="2224890"/>
                  <a:pt x="285750" y="2400300"/>
                </a:cubicBezTo>
                <a:cubicBezTo>
                  <a:pt x="307035" y="2434356"/>
                  <a:pt x="311150" y="2476500"/>
                  <a:pt x="323850" y="2514600"/>
                </a:cubicBezTo>
                <a:cubicBezTo>
                  <a:pt x="330200" y="2533650"/>
                  <a:pt x="328701" y="2557551"/>
                  <a:pt x="342900" y="2571750"/>
                </a:cubicBezTo>
                <a:cubicBezTo>
                  <a:pt x="381028" y="2609878"/>
                  <a:pt x="427374" y="2661612"/>
                  <a:pt x="476250" y="2686050"/>
                </a:cubicBezTo>
                <a:cubicBezTo>
                  <a:pt x="565758" y="2730804"/>
                  <a:pt x="626136" y="2726906"/>
                  <a:pt x="723900" y="2743200"/>
                </a:cubicBezTo>
                <a:cubicBezTo>
                  <a:pt x="966516" y="2783636"/>
                  <a:pt x="625395" y="2740722"/>
                  <a:pt x="990600" y="2781300"/>
                </a:cubicBezTo>
                <a:cubicBezTo>
                  <a:pt x="1016000" y="2787650"/>
                  <a:pt x="1041242" y="2794670"/>
                  <a:pt x="1066800" y="2800350"/>
                </a:cubicBezTo>
                <a:cubicBezTo>
                  <a:pt x="1105927" y="2809045"/>
                  <a:pt x="1178350" y="2818025"/>
                  <a:pt x="1219200" y="2838450"/>
                </a:cubicBezTo>
                <a:cubicBezTo>
                  <a:pt x="1243322" y="2850511"/>
                  <a:pt x="1340469" y="2923345"/>
                  <a:pt x="1352550" y="2933700"/>
                </a:cubicBezTo>
                <a:cubicBezTo>
                  <a:pt x="1373005" y="2951233"/>
                  <a:pt x="1385603" y="2978802"/>
                  <a:pt x="1409700" y="2990850"/>
                </a:cubicBezTo>
                <a:cubicBezTo>
                  <a:pt x="1438660" y="3005330"/>
                  <a:pt x="1473712" y="3001381"/>
                  <a:pt x="1504950" y="3009900"/>
                </a:cubicBezTo>
                <a:cubicBezTo>
                  <a:pt x="1590166" y="3033141"/>
                  <a:pt x="1668525" y="3059175"/>
                  <a:pt x="1733550" y="3124200"/>
                </a:cubicBezTo>
                <a:cubicBezTo>
                  <a:pt x="1752600" y="3143250"/>
                  <a:pt x="1770004" y="3164103"/>
                  <a:pt x="1790700" y="3181350"/>
                </a:cubicBezTo>
                <a:cubicBezTo>
                  <a:pt x="1872436" y="3249464"/>
                  <a:pt x="1829107" y="3185528"/>
                  <a:pt x="1905000" y="3276600"/>
                </a:cubicBezTo>
                <a:cubicBezTo>
                  <a:pt x="1919657" y="3294189"/>
                  <a:pt x="1932861" y="3313272"/>
                  <a:pt x="1943100" y="3333750"/>
                </a:cubicBezTo>
                <a:cubicBezTo>
                  <a:pt x="1952080" y="3351711"/>
                  <a:pt x="1947951" y="3376701"/>
                  <a:pt x="1962150" y="3390900"/>
                </a:cubicBezTo>
                <a:cubicBezTo>
                  <a:pt x="1976349" y="3405099"/>
                  <a:pt x="2001339" y="3400970"/>
                  <a:pt x="2019300" y="3409950"/>
                </a:cubicBezTo>
                <a:cubicBezTo>
                  <a:pt x="2039778" y="3420189"/>
                  <a:pt x="2053999" y="3443560"/>
                  <a:pt x="2076450" y="3448050"/>
                </a:cubicBezTo>
                <a:cubicBezTo>
                  <a:pt x="2151429" y="3463046"/>
                  <a:pt x="2228850" y="3460750"/>
                  <a:pt x="2305050" y="3467100"/>
                </a:cubicBezTo>
                <a:cubicBezTo>
                  <a:pt x="2326422" y="3531216"/>
                  <a:pt x="2324536" y="3534538"/>
                  <a:pt x="2362200" y="3600450"/>
                </a:cubicBezTo>
                <a:cubicBezTo>
                  <a:pt x="2373559" y="3620329"/>
                  <a:pt x="2382422" y="3643297"/>
                  <a:pt x="2400300" y="3657600"/>
                </a:cubicBezTo>
                <a:cubicBezTo>
                  <a:pt x="2415980" y="3670144"/>
                  <a:pt x="2439489" y="3667670"/>
                  <a:pt x="2457450" y="3676650"/>
                </a:cubicBezTo>
                <a:cubicBezTo>
                  <a:pt x="2477928" y="3686889"/>
                  <a:pt x="2495969" y="3701442"/>
                  <a:pt x="2514600" y="3714750"/>
                </a:cubicBezTo>
                <a:cubicBezTo>
                  <a:pt x="2680003" y="3832895"/>
                  <a:pt x="2513265" y="3720210"/>
                  <a:pt x="2647950" y="3810000"/>
                </a:cubicBezTo>
                <a:cubicBezTo>
                  <a:pt x="2692400" y="3803650"/>
                  <a:pt x="2736399" y="3790950"/>
                  <a:pt x="2781300" y="3790950"/>
                </a:cubicBezTo>
                <a:cubicBezTo>
                  <a:pt x="2813679" y="3790950"/>
                  <a:pt x="2844171" y="3810000"/>
                  <a:pt x="2876550" y="3810000"/>
                </a:cubicBezTo>
                <a:cubicBezTo>
                  <a:pt x="2934052" y="3810000"/>
                  <a:pt x="2990850" y="3797300"/>
                  <a:pt x="3048000" y="3790950"/>
                </a:cubicBezTo>
                <a:cubicBezTo>
                  <a:pt x="3060700" y="3771900"/>
                  <a:pt x="3080076" y="3755889"/>
                  <a:pt x="3086100" y="3733800"/>
                </a:cubicBezTo>
                <a:cubicBezTo>
                  <a:pt x="3109741" y="3647118"/>
                  <a:pt x="3088137" y="3596376"/>
                  <a:pt x="3124200" y="3524250"/>
                </a:cubicBezTo>
                <a:cubicBezTo>
                  <a:pt x="3134439" y="3503772"/>
                  <a:pt x="3144422" y="3481403"/>
                  <a:pt x="3162300" y="3467100"/>
                </a:cubicBezTo>
                <a:cubicBezTo>
                  <a:pt x="3177980" y="3454556"/>
                  <a:pt x="3200142" y="3453567"/>
                  <a:pt x="3219450" y="3448050"/>
                </a:cubicBezTo>
                <a:cubicBezTo>
                  <a:pt x="3244624" y="3440857"/>
                  <a:pt x="3270476" y="3436193"/>
                  <a:pt x="3295650" y="3429000"/>
                </a:cubicBezTo>
                <a:cubicBezTo>
                  <a:pt x="3314958" y="3423483"/>
                  <a:pt x="3333109" y="3413888"/>
                  <a:pt x="3352800" y="3409950"/>
                </a:cubicBezTo>
                <a:cubicBezTo>
                  <a:pt x="3396829" y="3401144"/>
                  <a:pt x="3441388" y="3394434"/>
                  <a:pt x="3486150" y="3390900"/>
                </a:cubicBezTo>
                <a:cubicBezTo>
                  <a:pt x="3682797" y="3375375"/>
                  <a:pt x="4076700" y="3352800"/>
                  <a:pt x="4076700" y="3352800"/>
                </a:cubicBezTo>
                <a:cubicBezTo>
                  <a:pt x="4102100" y="3346450"/>
                  <a:pt x="4126718" y="3333750"/>
                  <a:pt x="4152900" y="3333750"/>
                </a:cubicBezTo>
                <a:cubicBezTo>
                  <a:pt x="4229364" y="3333750"/>
                  <a:pt x="4305707" y="3342694"/>
                  <a:pt x="4381500" y="3352800"/>
                </a:cubicBezTo>
                <a:cubicBezTo>
                  <a:pt x="4401404" y="3355454"/>
                  <a:pt x="4419169" y="3366980"/>
                  <a:pt x="4438650" y="3371850"/>
                </a:cubicBezTo>
                <a:cubicBezTo>
                  <a:pt x="4470062" y="3379703"/>
                  <a:pt x="4502150" y="3384550"/>
                  <a:pt x="4533900" y="3390900"/>
                </a:cubicBezTo>
                <a:cubicBezTo>
                  <a:pt x="4540250" y="3416300"/>
                  <a:pt x="4542637" y="3443035"/>
                  <a:pt x="4552950" y="3467100"/>
                </a:cubicBezTo>
                <a:cubicBezTo>
                  <a:pt x="4561969" y="3488144"/>
                  <a:pt x="4586831" y="3501747"/>
                  <a:pt x="4591050" y="3524250"/>
                </a:cubicBezTo>
                <a:cubicBezTo>
                  <a:pt x="4653468" y="3857146"/>
                  <a:pt x="4552667" y="3685751"/>
                  <a:pt x="4648200" y="3829050"/>
                </a:cubicBezTo>
                <a:lnTo>
                  <a:pt x="5124450" y="3810000"/>
                </a:lnTo>
                <a:cubicBezTo>
                  <a:pt x="5150161" y="3805056"/>
                  <a:pt x="5136307" y="3758974"/>
                  <a:pt x="5143500" y="3733800"/>
                </a:cubicBezTo>
                <a:cubicBezTo>
                  <a:pt x="5175422" y="3622074"/>
                  <a:pt x="5144990" y="3730819"/>
                  <a:pt x="5200650" y="3619500"/>
                </a:cubicBezTo>
                <a:cubicBezTo>
                  <a:pt x="5209630" y="3601539"/>
                  <a:pt x="5213350" y="3581400"/>
                  <a:pt x="5219700" y="3562350"/>
                </a:cubicBezTo>
                <a:cubicBezTo>
                  <a:pt x="5252469" y="3300195"/>
                  <a:pt x="5250980" y="3381850"/>
                  <a:pt x="5219700" y="2990850"/>
                </a:cubicBezTo>
                <a:cubicBezTo>
                  <a:pt x="5218099" y="2970833"/>
                  <a:pt x="5213194" y="2949380"/>
                  <a:pt x="5200650" y="2933700"/>
                </a:cubicBezTo>
                <a:cubicBezTo>
                  <a:pt x="5186347" y="2915822"/>
                  <a:pt x="5162550" y="2908300"/>
                  <a:pt x="5143500" y="2895600"/>
                </a:cubicBezTo>
                <a:cubicBezTo>
                  <a:pt x="5130800" y="2876550"/>
                  <a:pt x="5109164" y="2861034"/>
                  <a:pt x="5105400" y="2838450"/>
                </a:cubicBezTo>
                <a:cubicBezTo>
                  <a:pt x="5096198" y="2783241"/>
                  <a:pt x="5148209" y="2765461"/>
                  <a:pt x="5181600" y="2743200"/>
                </a:cubicBezTo>
                <a:cubicBezTo>
                  <a:pt x="5194300" y="2724150"/>
                  <a:pt x="5203511" y="2702239"/>
                  <a:pt x="5219700" y="2686050"/>
                </a:cubicBezTo>
                <a:cubicBezTo>
                  <a:pt x="5235889" y="2669861"/>
                  <a:pt x="5262547" y="2665828"/>
                  <a:pt x="5276850" y="2647950"/>
                </a:cubicBezTo>
                <a:cubicBezTo>
                  <a:pt x="5289394" y="2632270"/>
                  <a:pt x="5286920" y="2608761"/>
                  <a:pt x="5295900" y="2590800"/>
                </a:cubicBezTo>
                <a:cubicBezTo>
                  <a:pt x="5327650" y="2527300"/>
                  <a:pt x="5334000" y="2533650"/>
                  <a:pt x="5391150" y="2495550"/>
                </a:cubicBezTo>
                <a:cubicBezTo>
                  <a:pt x="5403850" y="2470150"/>
                  <a:pt x="5418703" y="2445717"/>
                  <a:pt x="5429250" y="2419350"/>
                </a:cubicBezTo>
                <a:cubicBezTo>
                  <a:pt x="5460170" y="2342051"/>
                  <a:pt x="5467688" y="2303698"/>
                  <a:pt x="5486400" y="2228850"/>
                </a:cubicBezTo>
                <a:cubicBezTo>
                  <a:pt x="5492750" y="2120900"/>
                  <a:pt x="5498010" y="2012880"/>
                  <a:pt x="5505450" y="1905000"/>
                </a:cubicBezTo>
                <a:cubicBezTo>
                  <a:pt x="5532967" y="1506004"/>
                  <a:pt x="5480119" y="1784211"/>
                  <a:pt x="5562600" y="1619250"/>
                </a:cubicBezTo>
                <a:cubicBezTo>
                  <a:pt x="5571580" y="1601289"/>
                  <a:pt x="5570511" y="1578808"/>
                  <a:pt x="5581650" y="1562100"/>
                </a:cubicBezTo>
                <a:cubicBezTo>
                  <a:pt x="5610986" y="1518096"/>
                  <a:pt x="5653780" y="1494963"/>
                  <a:pt x="5695950" y="1466850"/>
                </a:cubicBezTo>
                <a:cubicBezTo>
                  <a:pt x="5708650" y="1447800"/>
                  <a:pt x="5724751" y="1430622"/>
                  <a:pt x="5734050" y="1409700"/>
                </a:cubicBezTo>
                <a:cubicBezTo>
                  <a:pt x="5760694" y="1349750"/>
                  <a:pt x="5781765" y="1266197"/>
                  <a:pt x="5791200" y="1200150"/>
                </a:cubicBezTo>
                <a:cubicBezTo>
                  <a:pt x="5799332" y="1143226"/>
                  <a:pt x="5800797" y="1085419"/>
                  <a:pt x="5810250" y="1028700"/>
                </a:cubicBezTo>
                <a:cubicBezTo>
                  <a:pt x="5813551" y="1008893"/>
                  <a:pt x="5818161" y="988258"/>
                  <a:pt x="5829300" y="971550"/>
                </a:cubicBezTo>
                <a:cubicBezTo>
                  <a:pt x="5844244" y="949134"/>
                  <a:pt x="5867400" y="933450"/>
                  <a:pt x="5886450" y="914400"/>
                </a:cubicBezTo>
                <a:cubicBezTo>
                  <a:pt x="5931126" y="780373"/>
                  <a:pt x="5872980" y="945831"/>
                  <a:pt x="5943600" y="781050"/>
                </a:cubicBezTo>
                <a:cubicBezTo>
                  <a:pt x="5951510" y="762593"/>
                  <a:pt x="5956300" y="742950"/>
                  <a:pt x="5962650" y="723900"/>
                </a:cubicBezTo>
                <a:cubicBezTo>
                  <a:pt x="5956614" y="669576"/>
                  <a:pt x="5956465" y="559129"/>
                  <a:pt x="5924550" y="495300"/>
                </a:cubicBezTo>
                <a:cubicBezTo>
                  <a:pt x="5914311" y="474822"/>
                  <a:pt x="5902639" y="454339"/>
                  <a:pt x="5886450" y="438150"/>
                </a:cubicBezTo>
                <a:cubicBezTo>
                  <a:pt x="5870261" y="421961"/>
                  <a:pt x="5849778" y="410289"/>
                  <a:pt x="5829300" y="400050"/>
                </a:cubicBezTo>
                <a:cubicBezTo>
                  <a:pt x="5811339" y="391070"/>
                  <a:pt x="5791200" y="387350"/>
                  <a:pt x="5772150" y="381000"/>
                </a:cubicBezTo>
                <a:cubicBezTo>
                  <a:pt x="5759450" y="361950"/>
                  <a:pt x="5756768" y="326690"/>
                  <a:pt x="5734050" y="323850"/>
                </a:cubicBezTo>
                <a:cubicBezTo>
                  <a:pt x="5594614" y="306421"/>
                  <a:pt x="5508759" y="332548"/>
                  <a:pt x="5391150" y="361950"/>
                </a:cubicBezTo>
                <a:cubicBezTo>
                  <a:pt x="5378450" y="381000"/>
                  <a:pt x="5367707" y="401511"/>
                  <a:pt x="5353050" y="419100"/>
                </a:cubicBezTo>
                <a:cubicBezTo>
                  <a:pt x="5310325" y="470370"/>
                  <a:pt x="5284827" y="472589"/>
                  <a:pt x="5257800" y="533400"/>
                </a:cubicBezTo>
                <a:cubicBezTo>
                  <a:pt x="5223996" y="609460"/>
                  <a:pt x="5239501" y="662099"/>
                  <a:pt x="5162550" y="704850"/>
                </a:cubicBezTo>
                <a:cubicBezTo>
                  <a:pt x="5127443" y="724354"/>
                  <a:pt x="5081666" y="720673"/>
                  <a:pt x="5048250" y="742950"/>
                </a:cubicBezTo>
                <a:cubicBezTo>
                  <a:pt x="4974392" y="792189"/>
                  <a:pt x="5012820" y="773810"/>
                  <a:pt x="4933950" y="800100"/>
                </a:cubicBezTo>
                <a:cubicBezTo>
                  <a:pt x="4921250" y="819150"/>
                  <a:pt x="4913080" y="842173"/>
                  <a:pt x="4895850" y="857250"/>
                </a:cubicBezTo>
                <a:cubicBezTo>
                  <a:pt x="4861389" y="887403"/>
                  <a:pt x="4781550" y="933450"/>
                  <a:pt x="4781550" y="933450"/>
                </a:cubicBezTo>
                <a:cubicBezTo>
                  <a:pt x="4686955" y="1075343"/>
                  <a:pt x="4808532" y="901071"/>
                  <a:pt x="4686300" y="1047750"/>
                </a:cubicBezTo>
                <a:cubicBezTo>
                  <a:pt x="4671643" y="1065339"/>
                  <a:pt x="4658439" y="1084422"/>
                  <a:pt x="4648200" y="1104900"/>
                </a:cubicBezTo>
                <a:cubicBezTo>
                  <a:pt x="4639220" y="1122861"/>
                  <a:pt x="4641694" y="1146370"/>
                  <a:pt x="4629150" y="1162050"/>
                </a:cubicBezTo>
                <a:cubicBezTo>
                  <a:pt x="4614847" y="1179928"/>
                  <a:pt x="4591050" y="1187450"/>
                  <a:pt x="4572000" y="1200150"/>
                </a:cubicBezTo>
                <a:cubicBezTo>
                  <a:pt x="4552950" y="1193800"/>
                  <a:pt x="4529049" y="1195299"/>
                  <a:pt x="4514850" y="1181100"/>
                </a:cubicBezTo>
                <a:cubicBezTo>
                  <a:pt x="4440992" y="1107242"/>
                  <a:pt x="4431538" y="1045463"/>
                  <a:pt x="4400550" y="952500"/>
                </a:cubicBezTo>
                <a:lnTo>
                  <a:pt x="4381500" y="895350"/>
                </a:lnTo>
                <a:cubicBezTo>
                  <a:pt x="4375150" y="876300"/>
                  <a:pt x="4376649" y="852399"/>
                  <a:pt x="4362450" y="838200"/>
                </a:cubicBezTo>
                <a:cubicBezTo>
                  <a:pt x="4320319" y="796069"/>
                  <a:pt x="4301194" y="769472"/>
                  <a:pt x="4248150" y="742950"/>
                </a:cubicBezTo>
                <a:cubicBezTo>
                  <a:pt x="4222158" y="729954"/>
                  <a:pt x="4137471" y="710082"/>
                  <a:pt x="4114800" y="704850"/>
                </a:cubicBezTo>
                <a:lnTo>
                  <a:pt x="3943350" y="666750"/>
                </a:lnTo>
                <a:cubicBezTo>
                  <a:pt x="3924300" y="654050"/>
                  <a:pt x="3902389" y="644839"/>
                  <a:pt x="3886200" y="628650"/>
                </a:cubicBezTo>
                <a:cubicBezTo>
                  <a:pt x="3870011" y="612461"/>
                  <a:pt x="3865978" y="585803"/>
                  <a:pt x="3848100" y="571500"/>
                </a:cubicBezTo>
                <a:cubicBezTo>
                  <a:pt x="3832420" y="558956"/>
                  <a:pt x="3810258" y="557967"/>
                  <a:pt x="3790950" y="552450"/>
                </a:cubicBezTo>
                <a:cubicBezTo>
                  <a:pt x="3654200" y="513379"/>
                  <a:pt x="3679337" y="533400"/>
                  <a:pt x="3467100" y="533400"/>
                </a:cubicBezTo>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 y="76200"/>
            <a:ext cx="9144793" cy="1603387"/>
          </a:xfrm>
          <a:prstGeom prst="rect">
            <a:avLst/>
          </a:prstGeom>
        </p:spPr>
      </p:pic>
      <p:pic>
        <p:nvPicPr>
          <p:cNvPr id="28" name="Picture 27">
            <a:hlinkClick r:id="rId9"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41296" y="4813905"/>
            <a:ext cx="1505843" cy="707197"/>
          </a:xfrm>
          <a:prstGeom prst="rect">
            <a:avLst/>
          </a:prstGeom>
        </p:spPr>
      </p:pic>
      <p:pic>
        <p:nvPicPr>
          <p:cNvPr id="30" name="Picture 29">
            <a:hlinkClick r:id="rId8"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684" r="-1"/>
          <a:stretch/>
        </p:blipFill>
        <p:spPr>
          <a:xfrm>
            <a:off x="990600" y="5867400"/>
            <a:ext cx="1456819" cy="609600"/>
          </a:xfrm>
          <a:prstGeom prst="rect">
            <a:avLst/>
          </a:prstGeom>
        </p:spPr>
      </p:pic>
      <p:pic>
        <p:nvPicPr>
          <p:cNvPr id="31" name="Picture 30">
            <a:hlinkClick r:id="rId4"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5579" t="7197" b="21887"/>
          <a:stretch/>
        </p:blipFill>
        <p:spPr>
          <a:xfrm>
            <a:off x="3810000" y="5867399"/>
            <a:ext cx="1461121" cy="609601"/>
          </a:xfrm>
          <a:prstGeom prst="rect">
            <a:avLst/>
          </a:prstGeom>
        </p:spPr>
      </p:pic>
      <p:pic>
        <p:nvPicPr>
          <p:cNvPr id="32" name="Picture 3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61317" y="1291494"/>
            <a:ext cx="2444708" cy="4328535"/>
          </a:xfrm>
          <a:prstGeom prst="rect">
            <a:avLst/>
          </a:prstGeom>
        </p:spPr>
      </p:pic>
    </p:spTree>
    <p:extLst>
      <p:ext uri="{BB962C8B-B14F-4D97-AF65-F5344CB8AC3E}">
        <p14:creationId xmlns:p14="http://schemas.microsoft.com/office/powerpoint/2010/main" val="290037720"/>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 y="389880"/>
            <a:ext cx="9144793" cy="6078239"/>
          </a:xfrm>
          <a:prstGeom prst="rect">
            <a:avLst/>
          </a:prstGeom>
        </p:spPr>
      </p:pic>
    </p:spTree>
    <p:extLst>
      <p:ext uri="{BB962C8B-B14F-4D97-AF65-F5344CB8AC3E}">
        <p14:creationId xmlns:p14="http://schemas.microsoft.com/office/powerpoint/2010/main" val="1073988684"/>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2242D"/>
        </a:solidFill>
        <a:effectLst/>
      </p:bgPr>
    </p:bg>
    <p:spTree>
      <p:nvGrpSpPr>
        <p:cNvPr id="1" name=""/>
        <p:cNvGrpSpPr/>
        <p:nvPr/>
      </p:nvGrpSpPr>
      <p:grpSpPr>
        <a:xfrm>
          <a:off x="0" y="0"/>
          <a:ext cx="0" cy="0"/>
          <a:chOff x="0" y="0"/>
          <a:chExt cx="0" cy="0"/>
        </a:xfrm>
      </p:grpSpPr>
      <p:pic>
        <p:nvPicPr>
          <p:cNvPr id="5122" name="Picture 2" descr="https://upload.wikimedia.org/wikipedia/commons/thumb/9/9e/George_Peter_Alexander_Healy_-_James_Buchanan_-_Google_Art_Project.jpg/778px-George_Peter_Alexander_Healy_-_James_Buchanan_-_Google_Art_Projec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00600" y="0"/>
            <a:ext cx="4343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00600" y="-1"/>
            <a:ext cx="914400" cy="6837947"/>
          </a:xfrm>
          <a:prstGeom prst="rect">
            <a:avLst/>
          </a:prstGeom>
          <a:gradFill flip="none" rotWithShape="1">
            <a:gsLst>
              <a:gs pos="0">
                <a:srgbClr val="22242D"/>
              </a:gs>
              <a:gs pos="100000">
                <a:srgbClr val="22242D">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987" y="880400"/>
            <a:ext cx="5596613" cy="5444200"/>
          </a:xfrm>
          <a:prstGeom prst="rect">
            <a:avLst/>
          </a:prstGeom>
        </p:spPr>
      </p:pic>
    </p:spTree>
    <p:extLst>
      <p:ext uri="{BB962C8B-B14F-4D97-AF65-F5344CB8AC3E}">
        <p14:creationId xmlns:p14="http://schemas.microsoft.com/office/powerpoint/2010/main" val="53436694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2242D"/>
        </a:solidFill>
        <a:effectLst/>
      </p:bgPr>
    </p:bg>
    <p:spTree>
      <p:nvGrpSpPr>
        <p:cNvPr id="1" name=""/>
        <p:cNvGrpSpPr/>
        <p:nvPr/>
      </p:nvGrpSpPr>
      <p:grpSpPr>
        <a:xfrm>
          <a:off x="0" y="0"/>
          <a:ext cx="0" cy="0"/>
          <a:chOff x="0" y="0"/>
          <a:chExt cx="0" cy="0"/>
        </a:xfrm>
      </p:grpSpPr>
      <p:pic>
        <p:nvPicPr>
          <p:cNvPr id="5122" name="Picture 2" descr="https://upload.wikimedia.org/wikipedia/commons/thumb/9/9e/George_Peter_Alexander_Healy_-_James_Buchanan_-_Google_Art_Project.jpg/778px-George_Peter_Alexander_Healy_-_James_Buchanan_-_Google_Art_Projec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00600" y="0"/>
            <a:ext cx="4343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800600" y="-1"/>
            <a:ext cx="914400" cy="6837947"/>
          </a:xfrm>
          <a:prstGeom prst="rect">
            <a:avLst/>
          </a:prstGeom>
          <a:gradFill flip="none" rotWithShape="1">
            <a:gsLst>
              <a:gs pos="0">
                <a:srgbClr val="22242D"/>
              </a:gs>
              <a:gs pos="100000">
                <a:srgbClr val="22242D">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84" y="3569368"/>
            <a:ext cx="4657748" cy="2444708"/>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6888" t="14865" r="7156" b="9605"/>
          <a:stretch/>
        </p:blipFill>
        <p:spPr>
          <a:xfrm>
            <a:off x="609600" y="685801"/>
            <a:ext cx="4648200" cy="2362200"/>
          </a:xfrm>
          <a:prstGeom prst="rect">
            <a:avLst/>
          </a:prstGeom>
        </p:spPr>
      </p:pic>
    </p:spTree>
    <p:extLst>
      <p:ext uri="{BB962C8B-B14F-4D97-AF65-F5344CB8AC3E}">
        <p14:creationId xmlns:p14="http://schemas.microsoft.com/office/powerpoint/2010/main" val="3425838886"/>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3">
                <a:lumMod val="40000"/>
                <a:lumOff val="60000"/>
              </a:schemeClr>
            </a:gs>
            <a:gs pos="100000">
              <a:schemeClr val="accent3">
                <a:lumMod val="20000"/>
                <a:lumOff val="80000"/>
              </a:schemeClr>
            </a:gs>
          </a:gsLst>
          <a:path path="circle">
            <a:fillToRect l="100000" t="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92" r="792"/>
          <a:stretch/>
        </p:blipFill>
        <p:spPr>
          <a:xfrm>
            <a:off x="0" y="143130"/>
            <a:ext cx="9144000" cy="14570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602" y="1676400"/>
            <a:ext cx="8260796" cy="4621169"/>
          </a:xfrm>
          <a:prstGeom prst="rect">
            <a:avLst/>
          </a:prstGeom>
        </p:spPr>
      </p:pic>
    </p:spTree>
    <p:extLst>
      <p:ext uri="{BB962C8B-B14F-4D97-AF65-F5344CB8AC3E}">
        <p14:creationId xmlns:p14="http://schemas.microsoft.com/office/powerpoint/2010/main" val="3170063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74" name="Picture 2" descr="Dred Scott photograph (circa 18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9115" y="2209800"/>
            <a:ext cx="2899745" cy="3733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04800"/>
            <a:ext cx="8687553" cy="137171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1981200"/>
            <a:ext cx="5090601" cy="4505334"/>
          </a:xfrm>
          <a:prstGeom prst="rect">
            <a:avLst/>
          </a:prstGeom>
        </p:spPr>
      </p:pic>
    </p:spTree>
    <p:extLst>
      <p:ext uri="{BB962C8B-B14F-4D97-AF65-F5344CB8AC3E}">
        <p14:creationId xmlns:p14="http://schemas.microsoft.com/office/powerpoint/2010/main" val="3152323023"/>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3352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57200" y="1852864"/>
            <a:ext cx="4682134" cy="6617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04800"/>
            <a:ext cx="8687553" cy="1371719"/>
          </a:xfrm>
          <a:prstGeom prst="rect">
            <a:avLst/>
          </a:prstGeom>
        </p:spPr>
      </p:pic>
      <p:pic>
        <p:nvPicPr>
          <p:cNvPr id="8" name="Picture 2" descr="Dred Scott photograph (circa 18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9115" y="2209800"/>
            <a:ext cx="2899745"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57200" y="2514600"/>
            <a:ext cx="4682134" cy="1676400"/>
          </a:xfrm>
          <a:prstGeom prst="rect">
            <a:avLst/>
          </a:prstGeom>
        </p:spPr>
      </p:pic>
      <p:pic>
        <p:nvPicPr>
          <p:cNvPr id="18" name="Picture 17"/>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1524000" y="5438272"/>
            <a:ext cx="3429000" cy="1143000"/>
          </a:xfrm>
          <a:prstGeom prst="rect">
            <a:avLst/>
          </a:prstGeom>
        </p:spPr>
      </p:pic>
      <p:grpSp>
        <p:nvGrpSpPr>
          <p:cNvPr id="19" name="Group 18"/>
          <p:cNvGrpSpPr/>
          <p:nvPr/>
        </p:nvGrpSpPr>
        <p:grpSpPr>
          <a:xfrm>
            <a:off x="457200" y="4191000"/>
            <a:ext cx="4682134" cy="1295400"/>
            <a:chOff x="457200" y="4191000"/>
            <a:chExt cx="4682134" cy="1295400"/>
          </a:xfrm>
        </p:grpSpPr>
        <p:pic>
          <p:nvPicPr>
            <p:cNvPr id="17" name="Picture 16"/>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457200" y="4191000"/>
              <a:ext cx="4682134" cy="1295400"/>
            </a:xfrm>
            <a:prstGeom prst="rect">
              <a:avLst/>
            </a:prstGeom>
          </p:spPr>
        </p:pic>
        <p:sp>
          <p:nvSpPr>
            <p:cNvPr id="14" name="Rectangle 13"/>
            <p:cNvSpPr/>
            <p:nvPr/>
          </p:nvSpPr>
          <p:spPr>
            <a:xfrm>
              <a:off x="2835440" y="5068940"/>
              <a:ext cx="239168" cy="369332"/>
            </a:xfrm>
            <a:prstGeom prst="rect">
              <a:avLst/>
            </a:prstGeom>
          </p:spPr>
          <p:txBody>
            <a:bodyPr wrap="none">
              <a:spAutoFit/>
            </a:bodyPr>
            <a:lstStyle/>
            <a:p>
              <a:r>
                <a:rPr lang="en-US" dirty="0">
                  <a:solidFill>
                    <a:schemeClr val="bg1"/>
                  </a:solidFill>
                </a:rPr>
                <a:t>.</a:t>
              </a:r>
              <a:endParaRPr lang="en-US" dirty="0"/>
            </a:p>
          </p:txBody>
        </p:sp>
      </p:grpSp>
    </p:spTree>
    <p:extLst>
      <p:ext uri="{BB962C8B-B14F-4D97-AF65-F5344CB8AC3E}">
        <p14:creationId xmlns:p14="http://schemas.microsoft.com/office/powerpoint/2010/main" val="41711037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nodeType="afterEffect">
                                  <p:stCondLst>
                                    <p:cond delay="15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FCFD">
                <a:lumMod val="97000"/>
              </a:srgbClr>
            </a:gs>
            <a:gs pos="100000">
              <a:schemeClr val="accent3">
                <a:lumMod val="20000"/>
                <a:lumOff val="80000"/>
              </a:schemeClr>
            </a:gs>
          </a:gsLst>
          <a:lin ang="2700000" scaled="1"/>
          <a:tileRect/>
        </a:gradFill>
        <a:effectLst/>
      </p:bgPr>
    </p:bg>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1237711113"/>
              </p:ext>
            </p:extLst>
          </p:nvPr>
        </p:nvGraphicFramePr>
        <p:xfrm>
          <a:off x="0" y="2034831"/>
          <a:ext cx="9144000" cy="3040864"/>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xmlns="" val="20000"/>
                    </a:ext>
                  </a:extLst>
                </a:gridCol>
                <a:gridCol w="3048000">
                  <a:extLst>
                    <a:ext uri="{9D8B030D-6E8A-4147-A177-3AD203B41FA5}">
                      <a16:colId xmlns:a16="http://schemas.microsoft.com/office/drawing/2014/main" xmlns="" val="20001"/>
                    </a:ext>
                  </a:extLst>
                </a:gridCol>
                <a:gridCol w="3048000">
                  <a:extLst>
                    <a:ext uri="{9D8B030D-6E8A-4147-A177-3AD203B41FA5}">
                      <a16:colId xmlns:a16="http://schemas.microsoft.com/office/drawing/2014/main" xmlns="" val="20002"/>
                    </a:ext>
                  </a:extLst>
                </a:gridCol>
              </a:tblGrid>
              <a:tr h="991084">
                <a:tc>
                  <a:txBody>
                    <a:bodyPr/>
                    <a:lstStyle/>
                    <a:p>
                      <a:pPr algn="ctr"/>
                      <a:endParaRPr lang="en-US" sz="2000" b="0" dirty="0">
                        <a:effectLst>
                          <a:outerShdw blurRad="38100" dist="38100" dir="2700000" algn="tl">
                            <a:srgbClr val="000000">
                              <a:alpha val="43137"/>
                            </a:srgbClr>
                          </a:outerShdw>
                        </a:effectLst>
                      </a:endParaRPr>
                    </a:p>
                  </a:txBody>
                  <a:tcPr anchor="ctr"/>
                </a:tc>
                <a:tc>
                  <a:txBody>
                    <a:bodyPr/>
                    <a:lstStyle/>
                    <a:p>
                      <a:pPr algn="ctr"/>
                      <a:endParaRPr lang="en-US" sz="2000" b="0" dirty="0">
                        <a:effectLst>
                          <a:outerShdw blurRad="38100" dist="38100" dir="2700000" algn="tl">
                            <a:srgbClr val="000000">
                              <a:alpha val="43137"/>
                            </a:srgbClr>
                          </a:outerShdw>
                        </a:effectLst>
                      </a:endParaRPr>
                    </a:p>
                  </a:txBody>
                  <a:tcPr anchor="ctr"/>
                </a:tc>
                <a:tc>
                  <a:txBody>
                    <a:bodyPr/>
                    <a:lstStyle/>
                    <a:p>
                      <a:pPr algn="ctr"/>
                      <a:endParaRPr lang="en-US" sz="2000" b="0"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xmlns="" val="10000"/>
                  </a:ext>
                </a:extLst>
              </a:tr>
              <a:tr h="532917">
                <a:tc>
                  <a:txBody>
                    <a:bodyPr/>
                    <a:lstStyle/>
                    <a:p>
                      <a:pPr algn="ctr"/>
                      <a:endParaRPr lang="en-US" sz="3600" b="0" dirty="0"/>
                    </a:p>
                  </a:txBody>
                  <a:tcPr anchor="ctr"/>
                </a:tc>
                <a:tc>
                  <a:txBody>
                    <a:bodyPr/>
                    <a:lstStyle/>
                    <a:p>
                      <a:pPr algn="ctr"/>
                      <a:endParaRPr lang="en-US" sz="3600" b="0" dirty="0"/>
                    </a:p>
                  </a:txBody>
                  <a:tcPr anchor="ctr"/>
                </a:tc>
                <a:tc>
                  <a:txBody>
                    <a:bodyPr/>
                    <a:lstStyle/>
                    <a:p>
                      <a:pPr algn="ctr"/>
                      <a:endParaRPr lang="en-US" sz="3000" b="0" dirty="0"/>
                    </a:p>
                  </a:txBody>
                  <a:tcPr anchor="ctr"/>
                </a:tc>
                <a:extLst>
                  <a:ext uri="{0D108BD9-81ED-4DB2-BD59-A6C34878D82A}">
                    <a16:rowId xmlns:a16="http://schemas.microsoft.com/office/drawing/2014/main" xmlns="" val="10001"/>
                  </a:ext>
                </a:extLst>
              </a:tr>
              <a:tr h="650401">
                <a:tc>
                  <a:txBody>
                    <a:bodyPr/>
                    <a:lstStyle/>
                    <a:p>
                      <a:pPr algn="ctr"/>
                      <a:endParaRPr lang="en-US" sz="24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0" dirty="0"/>
                    </a:p>
                  </a:txBody>
                  <a:tcPr anchor="ctr"/>
                </a:tc>
                <a:extLst>
                  <a:ext uri="{0D108BD9-81ED-4DB2-BD59-A6C34878D82A}">
                    <a16:rowId xmlns:a16="http://schemas.microsoft.com/office/drawing/2014/main" xmlns="" val="10002"/>
                  </a:ext>
                </a:extLst>
              </a:tr>
              <a:tr h="759299">
                <a:tc>
                  <a:txBody>
                    <a:bodyPr/>
                    <a:lstStyle/>
                    <a:p>
                      <a:pPr algn="ctr"/>
                      <a:endParaRPr lang="en-US" sz="3000" dirty="0"/>
                    </a:p>
                  </a:txBody>
                  <a:tcPr anchor="ctr">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000" dirty="0"/>
                    </a:p>
                  </a:txBody>
                  <a:tcPr anchor="ctr">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000" dirty="0"/>
                    </a:p>
                  </a:txBody>
                  <a:tcPr anchor="ctr">
                    <a:solidFill>
                      <a:schemeClr val="accent2">
                        <a:lumMod val="40000"/>
                        <a:lumOff val="60000"/>
                      </a:schemeClr>
                    </a:solidFill>
                  </a:tcPr>
                </a:tc>
                <a:extLst>
                  <a:ext uri="{0D108BD9-81ED-4DB2-BD59-A6C34878D82A}">
                    <a16:rowId xmlns:a16="http://schemas.microsoft.com/office/drawing/2014/main" xmlns="" val="10003"/>
                  </a:ext>
                </a:extLst>
              </a:tr>
            </a:tbl>
          </a:graphicData>
        </a:graphic>
      </p:graphicFrame>
      <p:pic>
        <p:nvPicPr>
          <p:cNvPr id="1026" name="Picture 2" descr="https://upload.wikimedia.org/wikipedia/commons/thumb/1/1d/White_House_north_and_south_sides.jpg/895px-White_House_north_and_south_sides.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048000" y="5075695"/>
            <a:ext cx="3048000" cy="17823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61230" y="6598857"/>
            <a:ext cx="1734770"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7F7F7"/>
                </a:solidFill>
                <a:effectLst>
                  <a:outerShdw blurRad="38100" dist="38100" dir="2700000" algn="tl">
                    <a:srgbClr val="000000">
                      <a:alpha val="43137"/>
                    </a:srgbClr>
                  </a:outerShdw>
                </a:effectLst>
                <a:uLnTx/>
                <a:uFillTx/>
                <a:latin typeface="Type No. 1 WF"/>
                <a:ea typeface="+mn-ea"/>
                <a:cs typeface="+mn-cs"/>
              </a:rPr>
              <a:t>Photo by </a:t>
            </a:r>
            <a:r>
              <a:rPr kumimoji="0" lang="en-US" sz="1050" b="0" i="0" u="none" strike="noStrike" kern="1200" cap="none" spc="0" normalizeH="0" baseline="0" noProof="0" dirty="0" err="1">
                <a:ln>
                  <a:noFill/>
                </a:ln>
                <a:solidFill>
                  <a:srgbClr val="F7F7F7"/>
                </a:solidFill>
                <a:effectLst>
                  <a:outerShdw blurRad="38100" dist="38100" dir="2700000" algn="tl">
                    <a:srgbClr val="000000">
                      <a:alpha val="43137"/>
                    </a:srgbClr>
                  </a:outerShdw>
                </a:effectLst>
                <a:uLnTx/>
                <a:uFillTx/>
                <a:latin typeface="Type No. 1 WF"/>
                <a:ea typeface="+mn-ea"/>
                <a:cs typeface="+mn-cs"/>
                <a:hlinkClick r:id="rId4" tooltip="User:UpstateNYer"/>
              </a:rPr>
              <a:t>UpstateNYer</a:t>
            </a:r>
            <a:endParaRPr kumimoji="0" lang="en-US" sz="1050" b="0" i="0" u="none" strike="noStrike" kern="1200" cap="none" spc="0" normalizeH="0" baseline="0" noProof="0" dirty="0">
              <a:ln>
                <a:noFill/>
              </a:ln>
              <a:solidFill>
                <a:srgbClr val="F7F7F7"/>
              </a:solidFill>
              <a:effectLst>
                <a:outerShdw blurRad="38100" dist="38100" dir="2700000" algn="tl">
                  <a:srgbClr val="000000">
                    <a:alpha val="43137"/>
                  </a:srgbClr>
                </a:outerShdw>
              </a:effectLst>
              <a:uLnTx/>
              <a:uFillTx/>
              <a:latin typeface="Type No. 1 WF"/>
              <a:ea typeface="+mn-ea"/>
              <a:cs typeface="+mn-cs"/>
            </a:endParaRPr>
          </a:p>
        </p:txBody>
      </p:sp>
      <p:pic>
        <p:nvPicPr>
          <p:cNvPr id="1028" name="Picture 4" descr="https://upload.wikimedia.org/wikipedia/commons/thumb/4/4f/US_Capitol_west_side.JPG/640px-US_Capitol_west_sid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0" y="5075695"/>
            <a:ext cx="3048000" cy="17823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38200" y="6598857"/>
            <a:ext cx="2209800" cy="25391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7F7F7"/>
                </a:solidFill>
                <a:effectLst>
                  <a:outerShdw blurRad="38100" dist="38100" dir="2700000" algn="tl">
                    <a:srgbClr val="000000">
                      <a:alpha val="43137"/>
                    </a:srgbClr>
                  </a:outerShdw>
                </a:effectLst>
                <a:uLnTx/>
                <a:uFillTx/>
                <a:latin typeface="Type No. 1 WF"/>
                <a:ea typeface="+mn-ea"/>
                <a:cs typeface="+mn-cs"/>
              </a:rPr>
              <a:t>Photo by </a:t>
            </a:r>
            <a:r>
              <a:rPr kumimoji="0" lang="en-US" sz="1050" b="0" i="0" u="sng" strike="noStrike" kern="1200" cap="none" spc="0" normalizeH="0" baseline="0" noProof="0" dirty="0">
                <a:ln>
                  <a:noFill/>
                </a:ln>
                <a:solidFill>
                  <a:srgbClr val="2E2A2A"/>
                </a:solidFill>
                <a:effectLst>
                  <a:outerShdw blurRad="38100" dist="38100" dir="2700000" algn="tl">
                    <a:srgbClr val="000000">
                      <a:alpha val="43137"/>
                    </a:srgbClr>
                  </a:outerShdw>
                </a:effectLst>
                <a:uLnTx/>
                <a:uFillTx/>
                <a:latin typeface="Type No. 1 WF"/>
                <a:ea typeface="+mn-ea"/>
                <a:cs typeface="+mn-cs"/>
                <a:hlinkClick r:id="rId6" tooltip="User:Martin Falbisoner"/>
              </a:rPr>
              <a:t>Martin </a:t>
            </a:r>
            <a:r>
              <a:rPr kumimoji="0" lang="en-US" sz="1050" b="0" i="0" u="sng" strike="noStrike" kern="1200" cap="none" spc="0" normalizeH="0" baseline="0" noProof="0" dirty="0" err="1">
                <a:ln>
                  <a:noFill/>
                </a:ln>
                <a:solidFill>
                  <a:srgbClr val="2E2A2A"/>
                </a:solidFill>
                <a:effectLst>
                  <a:outerShdw blurRad="38100" dist="38100" dir="2700000" algn="tl">
                    <a:srgbClr val="000000">
                      <a:alpha val="43137"/>
                    </a:srgbClr>
                  </a:outerShdw>
                </a:effectLst>
                <a:uLnTx/>
                <a:uFillTx/>
                <a:latin typeface="Type No. 1 WF"/>
                <a:ea typeface="+mn-ea"/>
                <a:cs typeface="+mn-cs"/>
                <a:hlinkClick r:id="rId6" tooltip="User:Martin Falbisoner"/>
              </a:rPr>
              <a:t>Falbisoner</a:t>
            </a:r>
            <a:endParaRPr kumimoji="0" lang="en-US" sz="1050" b="0" i="0" u="none" strike="noStrike" kern="1200" cap="none" spc="0" normalizeH="0" baseline="0" noProof="0" dirty="0">
              <a:ln>
                <a:noFill/>
              </a:ln>
              <a:solidFill>
                <a:srgbClr val="F7F7F7"/>
              </a:solidFill>
              <a:effectLst>
                <a:outerShdw blurRad="38100" dist="38100" dir="2700000" algn="tl">
                  <a:srgbClr val="000000">
                    <a:alpha val="43137"/>
                  </a:srgbClr>
                </a:outerShdw>
              </a:effectLst>
              <a:uLnTx/>
              <a:uFillTx/>
              <a:latin typeface="Type No. 1 WF"/>
              <a:ea typeface="+mn-ea"/>
              <a:cs typeface="+mn-cs"/>
            </a:endParaRPr>
          </a:p>
        </p:txBody>
      </p:sp>
      <p:pic>
        <p:nvPicPr>
          <p:cNvPr id="1030" name="Picture 6" descr="https://upload.wikimedia.org/wikipedia/commons/thumb/5/52/SCOTUSbuilding_1st_Street_SE.JPG/640px-SCOTUSbuilding_1st_Street_S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92"/>
          <a:stretch/>
        </p:blipFill>
        <p:spPr bwMode="auto">
          <a:xfrm>
            <a:off x="6096000" y="5075695"/>
            <a:ext cx="3048000" cy="1782304"/>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934200" y="6598857"/>
            <a:ext cx="2209800" cy="25391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7F7F7"/>
                </a:solidFill>
                <a:effectLst>
                  <a:outerShdw blurRad="38100" dist="38100" dir="2700000" algn="tl">
                    <a:srgbClr val="000000">
                      <a:alpha val="43137"/>
                    </a:srgbClr>
                  </a:outerShdw>
                </a:effectLst>
                <a:uLnTx/>
                <a:uFillTx/>
                <a:latin typeface="Type No. 1 WF"/>
                <a:ea typeface="+mn-ea"/>
                <a:cs typeface="+mn-cs"/>
              </a:rPr>
              <a:t>Photo by </a:t>
            </a:r>
            <a:r>
              <a:rPr kumimoji="0" lang="en-US" sz="1050" b="0" i="0" u="sng" strike="noStrike" kern="1200" cap="none" spc="0" normalizeH="0" baseline="0" noProof="0" dirty="0">
                <a:ln>
                  <a:noFill/>
                </a:ln>
                <a:solidFill>
                  <a:srgbClr val="2E2A2A"/>
                </a:solidFill>
                <a:effectLst>
                  <a:outerShdw blurRad="38100" dist="38100" dir="2700000" algn="tl">
                    <a:srgbClr val="000000">
                      <a:alpha val="43137"/>
                    </a:srgbClr>
                  </a:outerShdw>
                </a:effectLst>
                <a:uLnTx/>
                <a:uFillTx/>
                <a:latin typeface="Type No. 1 WF"/>
                <a:ea typeface="+mn-ea"/>
                <a:cs typeface="+mn-cs"/>
                <a:hlinkClick r:id="rId8" tooltip="en:User:350z33"/>
              </a:rPr>
              <a:t>350z33</a:t>
            </a:r>
            <a:endParaRPr kumimoji="0" lang="en-US" sz="1050" b="0" i="0" u="none" strike="noStrike" kern="1200" cap="none" spc="0" normalizeH="0" baseline="0" noProof="0" dirty="0">
              <a:ln>
                <a:noFill/>
              </a:ln>
              <a:solidFill>
                <a:srgbClr val="F7F7F7"/>
              </a:solidFill>
              <a:effectLst>
                <a:outerShdw blurRad="38100" dist="38100" dir="2700000" algn="tl">
                  <a:srgbClr val="000000">
                    <a:alpha val="43137"/>
                  </a:srgbClr>
                </a:outerShdw>
              </a:effectLst>
              <a:uLnTx/>
              <a:uFillTx/>
              <a:latin typeface="Type No. 1 WF"/>
              <a:ea typeface="+mn-ea"/>
              <a:cs typeface="+mn-cs"/>
            </a:endParaRPr>
          </a:p>
        </p:txBody>
      </p:sp>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r="1127"/>
          <a:stretch/>
        </p:blipFill>
        <p:spPr>
          <a:xfrm>
            <a:off x="-162" y="2920110"/>
            <a:ext cx="9144162" cy="2237426"/>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20952"/>
            <a:ext cx="9144000" cy="1784048"/>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0" y="2043444"/>
            <a:ext cx="3047999" cy="1036410"/>
          </a:xfrm>
          <a:prstGeom prst="rect">
            <a:avLst/>
          </a:prstGeom>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0" y="2038805"/>
            <a:ext cx="3048000" cy="1036410"/>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95736" y="2048083"/>
            <a:ext cx="3048264" cy="1036410"/>
          </a:xfrm>
          <a:prstGeom prst="rect">
            <a:avLst/>
          </a:prstGeom>
        </p:spPr>
      </p:pic>
    </p:spTree>
    <p:extLst>
      <p:ext uri="{BB962C8B-B14F-4D97-AF65-F5344CB8AC3E}">
        <p14:creationId xmlns:p14="http://schemas.microsoft.com/office/powerpoint/2010/main" val="867612931"/>
      </p:ext>
    </p:extLst>
  </p:cSld>
  <p:clrMapOvr>
    <a:overrideClrMapping bg1="lt1" tx1="dk1" bg2="lt2" tx2="dk2" accent1="accent1" accent2="accent2" accent3="accent3" accent4="accent4" accent5="accent5" accent6="accent6" hlink="hlink" folHlink="folHlink"/>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upload.wikimedia.org/wikipedia/commons/c/c4/Us1854.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4724400"/>
            <a:ext cx="6998815" cy="1444877"/>
          </a:xfrm>
          <a:prstGeom prst="rect">
            <a:avLst/>
          </a:prstGeom>
        </p:spPr>
      </p:pic>
    </p:spTree>
    <p:extLst>
      <p:ext uri="{BB962C8B-B14F-4D97-AF65-F5344CB8AC3E}">
        <p14:creationId xmlns:p14="http://schemas.microsoft.com/office/powerpoint/2010/main" val="5088715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732393"/>
            <a:ext cx="3285417" cy="377160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21" y="301653"/>
            <a:ext cx="8992379" cy="114614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600200"/>
            <a:ext cx="4895512" cy="493209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7349" y="5414318"/>
            <a:ext cx="3353091" cy="1194920"/>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r="49976" b="21162"/>
          <a:stretch/>
        </p:blipFill>
        <p:spPr>
          <a:xfrm>
            <a:off x="5229435" y="5289339"/>
            <a:ext cx="1628565" cy="197061"/>
          </a:xfrm>
          <a:prstGeom prst="rect">
            <a:avLst/>
          </a:prstGeom>
        </p:spPr>
      </p:pic>
    </p:spTree>
    <p:extLst>
      <p:ext uri="{BB962C8B-B14F-4D97-AF65-F5344CB8AC3E}">
        <p14:creationId xmlns:p14="http://schemas.microsoft.com/office/powerpoint/2010/main" val="3145673568"/>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732393"/>
            <a:ext cx="3285417" cy="37716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621" y="301653"/>
            <a:ext cx="8992379" cy="114614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349" y="5414318"/>
            <a:ext cx="3353091" cy="119492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r="49976" b="21162"/>
          <a:stretch/>
        </p:blipFill>
        <p:spPr>
          <a:xfrm>
            <a:off x="5229435" y="5289339"/>
            <a:ext cx="1628565" cy="19706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1905000"/>
            <a:ext cx="4505334" cy="4584589"/>
          </a:xfrm>
          <a:prstGeom prst="rect">
            <a:avLst/>
          </a:prstGeom>
        </p:spPr>
      </p:pic>
    </p:spTree>
    <p:extLst>
      <p:ext uri="{BB962C8B-B14F-4D97-AF65-F5344CB8AC3E}">
        <p14:creationId xmlns:p14="http://schemas.microsoft.com/office/powerpoint/2010/main" val="4011920624"/>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4" r="4964" b="5138"/>
          <a:stretch/>
        </p:blipFill>
        <p:spPr bwMode="auto">
          <a:xfrm>
            <a:off x="0" y="1653070"/>
            <a:ext cx="9144000" cy="497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3" y="0"/>
            <a:ext cx="9297206" cy="1841152"/>
          </a:xfrm>
          <a:prstGeom prst="rect">
            <a:avLst/>
          </a:prstGeom>
        </p:spPr>
      </p:pic>
    </p:spTree>
    <p:extLst>
      <p:ext uri="{BB962C8B-B14F-4D97-AF65-F5344CB8AC3E}">
        <p14:creationId xmlns:p14="http://schemas.microsoft.com/office/powerpoint/2010/main" val="15945087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6" name="Picture 2" descr="https://upload.wikimedia.org/wikipedia/commons/thumb/7/7f/Ole_Peter_Hansen_Balling_-_John_Brown_-_Google_Art_Project.jpg/853px-Ole_Peter_Hansen_Balling_-_John_Brown_-_Google_Art_Projec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81601" y="2133600"/>
            <a:ext cx="3390748" cy="42396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834" y="228600"/>
            <a:ext cx="8913124" cy="167654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030" y="2209800"/>
            <a:ext cx="4267570" cy="4115157"/>
          </a:xfrm>
          <a:prstGeom prst="rect">
            <a:avLst/>
          </a:prstGeom>
        </p:spPr>
      </p:pic>
    </p:spTree>
    <p:extLst>
      <p:ext uri="{BB962C8B-B14F-4D97-AF65-F5344CB8AC3E}">
        <p14:creationId xmlns:p14="http://schemas.microsoft.com/office/powerpoint/2010/main" val="3869777955"/>
      </p:ext>
    </p:extLst>
  </p:cSld>
  <p:clrMapOvr>
    <a:overrideClrMapping bg1="lt1" tx1="dk1" bg2="lt2" tx2="dk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tx1"/>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7" name="Picture 2" descr="https://upload.wikimedia.org/wikipedia/commons/thumb/7/7f/Ole_Peter_Hansen_Balling_-_John_Brown_-_Google_Art_Project.jpg/853px-Ole_Peter_Hansen_Balling_-_John_Brown_-_Google_Art_Projec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81601" y="2133600"/>
            <a:ext cx="3390748" cy="42396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834" y="228600"/>
            <a:ext cx="8913124" cy="167654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362200"/>
            <a:ext cx="5047926" cy="3487214"/>
          </a:xfrm>
          <a:prstGeom prst="rect">
            <a:avLst/>
          </a:prstGeom>
        </p:spPr>
      </p:pic>
    </p:spTree>
    <p:extLst>
      <p:ext uri="{BB962C8B-B14F-4D97-AF65-F5344CB8AC3E}">
        <p14:creationId xmlns:p14="http://schemas.microsoft.com/office/powerpoint/2010/main" val="1119228745"/>
      </p:ext>
    </p:extLst>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https://upload.wikimedia.org/wikipedia/commons/thumb/f/f2/%27The_Last_Moments_of_John_Brown%27%2C_oil_on_canvas_painting_by_Thomas_Hovenden.jpg/829px-%27The_Last_Moments_of_John_Brown%27%2C_oil_on_canvas_painting_by_Thomas_Hoven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1" y="0"/>
            <a:ext cx="5551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14800" y="6172200"/>
            <a:ext cx="35052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E2A2A"/>
                </a:solidFill>
                <a:effectLst/>
                <a:uLnTx/>
                <a:uFillTx/>
                <a:latin typeface="Type No. 1 WF"/>
                <a:ea typeface="+mn-ea"/>
                <a:cs typeface="+mn-cs"/>
              </a:rPr>
              <a:t>The Last Moments of John Brown by Thomas </a:t>
            </a:r>
            <a:r>
              <a:rPr kumimoji="0" lang="en-US" sz="1400" b="0" i="0" u="none" strike="noStrike" kern="1200" cap="none" spc="0" normalizeH="0" baseline="0" noProof="0" dirty="0" err="1">
                <a:ln>
                  <a:noFill/>
                </a:ln>
                <a:solidFill>
                  <a:srgbClr val="2E2A2A"/>
                </a:solidFill>
                <a:effectLst/>
                <a:uLnTx/>
                <a:uFillTx/>
                <a:latin typeface="Type No. 1 WF"/>
                <a:ea typeface="+mn-ea"/>
                <a:cs typeface="+mn-cs"/>
              </a:rPr>
              <a:t>Hovenden</a:t>
            </a:r>
            <a:endParaRPr kumimoji="0" lang="en-US" sz="1400" b="0" i="0" u="none" strike="noStrike" kern="1200" cap="none" spc="0" normalizeH="0" baseline="0" noProof="0" dirty="0">
              <a:ln>
                <a:noFill/>
              </a:ln>
              <a:solidFill>
                <a:srgbClr val="2E2A2A"/>
              </a:solidFill>
              <a:effectLst/>
              <a:uLnTx/>
              <a:uFillTx/>
              <a:latin typeface="Type No. 1 WF"/>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743438" cy="6925656"/>
          </a:xfrm>
          <a:prstGeom prst="rect">
            <a:avLst/>
          </a:prstGeom>
        </p:spPr>
      </p:pic>
    </p:spTree>
    <p:extLst>
      <p:ext uri="{BB962C8B-B14F-4D97-AF65-F5344CB8AC3E}">
        <p14:creationId xmlns:p14="http://schemas.microsoft.com/office/powerpoint/2010/main" val="206305392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50000"/>
              </a:schemeClr>
            </a:gs>
            <a:gs pos="2000">
              <a:schemeClr val="tx2">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7" name="Straight Connector 6"/>
          <p:cNvCxnSpPr/>
          <p:nvPr/>
        </p:nvCxnSpPr>
        <p:spPr>
          <a:xfrm>
            <a:off x="914400" y="3887450"/>
            <a:ext cx="7239000" cy="1588"/>
          </a:xfrm>
          <a:prstGeom prst="line">
            <a:avLst/>
          </a:prstGeom>
          <a:ln w="57150"/>
        </p:spPr>
        <p:style>
          <a:lnRef idx="1">
            <a:schemeClr val="accent3"/>
          </a:lnRef>
          <a:fillRef idx="0">
            <a:schemeClr val="accent3"/>
          </a:fillRef>
          <a:effectRef idx="0">
            <a:schemeClr val="accent3"/>
          </a:effectRef>
          <a:fontRef idx="minor">
            <a:schemeClr val="tx1"/>
          </a:fontRef>
        </p:style>
      </p:cxnSp>
      <p:pic>
        <p:nvPicPr>
          <p:cNvPr id="9" name="Picture 2" descr="https://upload.wikimedia.org/wikipedia/commons/thumb/7/7f/Ole_Peter_Hansen_Balling_-_John_Brown_-_Google_Art_Project.jpg/853px-Ole_Peter_Hansen_Balling_-_John_Brown_-_Google_Art_Projec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38464" y="4723150"/>
            <a:ext cx="1394676" cy="17438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p.streetwise.co/wp-content/uploads/2014/05/Boston-History-May-22-The-Caning-of-Senator-Charles-Sumner-1024x6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5615" y="2371697"/>
            <a:ext cx="1542785" cy="98985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 y="228600"/>
            <a:ext cx="9144793" cy="114614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062" y="1672244"/>
            <a:ext cx="7949873" cy="168873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6800" y="3397078"/>
            <a:ext cx="3444539" cy="646232"/>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094" y="4115502"/>
            <a:ext cx="7724301" cy="1676545"/>
          </a:xfrm>
          <a:prstGeom prst="rect">
            <a:avLst/>
          </a:prstGeom>
        </p:spPr>
      </p:pic>
    </p:spTree>
    <p:extLst>
      <p:ext uri="{BB962C8B-B14F-4D97-AF65-F5344CB8AC3E}">
        <p14:creationId xmlns:p14="http://schemas.microsoft.com/office/powerpoint/2010/main" val="588572353"/>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
        <p:cNvGrpSpPr/>
        <p:nvPr/>
      </p:nvGrpSpPr>
      <p:grpSpPr>
        <a:xfrm>
          <a:off x="0" y="0"/>
          <a:ext cx="0" cy="0"/>
          <a:chOff x="0" y="0"/>
          <a:chExt cx="0" cy="0"/>
        </a:xfrm>
      </p:grpSpPr>
      <p:pic>
        <p:nvPicPr>
          <p:cNvPr id="10242" name="Picture 2" descr="http://upload.wikimedia.org/wikipedia/commons/thumb/c/ce/Henry_Clay_Senate3.jpg/1277px-Henry_Clay_Senate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38150" y="0"/>
            <a:ext cx="3581400" cy="6865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008" t="702" r="3759" b="-702"/>
          <a:stretch/>
        </p:blipFill>
        <p:spPr>
          <a:xfrm>
            <a:off x="4019550" y="313833"/>
            <a:ext cx="5124450" cy="128636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0433" y="1668004"/>
            <a:ext cx="4907705" cy="21947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0433" y="3965727"/>
            <a:ext cx="4925995" cy="2328874"/>
          </a:xfrm>
          <a:prstGeom prst="rect">
            <a:avLst/>
          </a:prstGeom>
        </p:spPr>
      </p:pic>
    </p:spTree>
    <p:extLst>
      <p:ext uri="{BB962C8B-B14F-4D97-AF65-F5344CB8AC3E}">
        <p14:creationId xmlns:p14="http://schemas.microsoft.com/office/powerpoint/2010/main" val="60747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F6FAFC"/>
            </a:gs>
            <a:gs pos="100000">
              <a:schemeClr val="accent3">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6146" name="Picture 2" descr="https://upload.wikimedia.org/wikipedia/commons/thumb/0/01/ElectoralCollege1860.svg/1280px-ElectoralCollege1860.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8786438" cy="51071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 y="76200"/>
            <a:ext cx="9138696" cy="1603387"/>
          </a:xfrm>
          <a:prstGeom prst="rect">
            <a:avLst/>
          </a:prstGeom>
        </p:spPr>
      </p:pic>
    </p:spTree>
    <p:extLst>
      <p:ext uri="{BB962C8B-B14F-4D97-AF65-F5344CB8AC3E}">
        <p14:creationId xmlns:p14="http://schemas.microsoft.com/office/powerpoint/2010/main" val="737526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6FAFC"/>
            </a:gs>
            <a:gs pos="100000">
              <a:schemeClr val="accent3">
                <a:lumMod val="20000"/>
                <a:lumOff val="80000"/>
              </a:schemeClr>
            </a:gs>
          </a:gsLst>
          <a:lin ang="2700000" scaled="1"/>
          <a:tileRect/>
        </a:gradFill>
        <a:effectLst/>
      </p:bgPr>
    </p:bg>
    <p:spTree>
      <p:nvGrpSpPr>
        <p:cNvPr id="1" name=""/>
        <p:cNvGrpSpPr/>
        <p:nvPr/>
      </p:nvGrpSpPr>
      <p:grpSpPr>
        <a:xfrm>
          <a:off x="0" y="0"/>
          <a:ext cx="0" cy="0"/>
          <a:chOff x="0" y="0"/>
          <a:chExt cx="0" cy="0"/>
        </a:xfrm>
      </p:grpSpPr>
      <p:sp>
        <p:nvSpPr>
          <p:cNvPr id="11" name="TextBox 10">
            <a:hlinkClick r:id="rId4" action="ppaction://hlinksldjump"/>
          </p:cNvPr>
          <p:cNvSpPr txBox="1"/>
          <p:nvPr/>
        </p:nvSpPr>
        <p:spPr>
          <a:xfrm>
            <a:off x="6705600" y="5892224"/>
            <a:ext cx="1447800" cy="58477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defPPr>
              <a:defRPr lang="en-US"/>
            </a:defPPr>
            <a:lvl1pPr algn="ctr">
              <a:defRPr sz="3200">
                <a:solidFill>
                  <a:srgbClr val="4C1A0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1A01"/>
              </a:solidFill>
              <a:effectLst/>
              <a:uLnTx/>
              <a:uFillTx/>
              <a:latin typeface="Type No. 1 WF"/>
              <a:ea typeface="+mn-ea"/>
              <a:cs typeface="+mn-cs"/>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517" y="1581531"/>
            <a:ext cx="6451747" cy="3751952"/>
          </a:xfrm>
          <a:prstGeom prst="rect">
            <a:avLst/>
          </a:prstGeom>
        </p:spPr>
      </p:pic>
      <p:sp>
        <p:nvSpPr>
          <p:cNvPr id="18" name="Freeform: Shape 17">
            <a:hlinkClick r:id="rId6" action="ppaction://hlinksldjump"/>
          </p:cNvPr>
          <p:cNvSpPr/>
          <p:nvPr/>
        </p:nvSpPr>
        <p:spPr>
          <a:xfrm>
            <a:off x="419100" y="1447800"/>
            <a:ext cx="5962650" cy="3829050"/>
          </a:xfrm>
          <a:custGeom>
            <a:avLst/>
            <a:gdLst>
              <a:gd name="connsiteX0" fmla="*/ 3524250 w 5962650"/>
              <a:gd name="connsiteY0" fmla="*/ 533400 h 3829050"/>
              <a:gd name="connsiteX1" fmla="*/ 3333750 w 5962650"/>
              <a:gd name="connsiteY1" fmla="*/ 438150 h 3829050"/>
              <a:gd name="connsiteX2" fmla="*/ 2914650 w 5962650"/>
              <a:gd name="connsiteY2" fmla="*/ 381000 h 3829050"/>
              <a:gd name="connsiteX3" fmla="*/ 2647950 w 5962650"/>
              <a:gd name="connsiteY3" fmla="*/ 342900 h 3829050"/>
              <a:gd name="connsiteX4" fmla="*/ 2571750 w 5962650"/>
              <a:gd name="connsiteY4" fmla="*/ 323850 h 3829050"/>
              <a:gd name="connsiteX5" fmla="*/ 2457450 w 5962650"/>
              <a:gd name="connsiteY5" fmla="*/ 304800 h 3829050"/>
              <a:gd name="connsiteX6" fmla="*/ 2000250 w 5962650"/>
              <a:gd name="connsiteY6" fmla="*/ 247650 h 3829050"/>
              <a:gd name="connsiteX7" fmla="*/ 1847850 w 5962650"/>
              <a:gd name="connsiteY7" fmla="*/ 209550 h 3829050"/>
              <a:gd name="connsiteX8" fmla="*/ 1638300 w 5962650"/>
              <a:gd name="connsiteY8" fmla="*/ 171450 h 3829050"/>
              <a:gd name="connsiteX9" fmla="*/ 1524000 w 5962650"/>
              <a:gd name="connsiteY9" fmla="*/ 152400 h 3829050"/>
              <a:gd name="connsiteX10" fmla="*/ 1466850 w 5962650"/>
              <a:gd name="connsiteY10" fmla="*/ 133350 h 3829050"/>
              <a:gd name="connsiteX11" fmla="*/ 1390650 w 5962650"/>
              <a:gd name="connsiteY11" fmla="*/ 114300 h 3829050"/>
              <a:gd name="connsiteX12" fmla="*/ 1200150 w 5962650"/>
              <a:gd name="connsiteY12" fmla="*/ 76200 h 3829050"/>
              <a:gd name="connsiteX13" fmla="*/ 1085850 w 5962650"/>
              <a:gd name="connsiteY13" fmla="*/ 38100 h 3829050"/>
              <a:gd name="connsiteX14" fmla="*/ 1028700 w 5962650"/>
              <a:gd name="connsiteY14" fmla="*/ 19050 h 3829050"/>
              <a:gd name="connsiteX15" fmla="*/ 933450 w 5962650"/>
              <a:gd name="connsiteY15" fmla="*/ 0 h 3829050"/>
              <a:gd name="connsiteX16" fmla="*/ 533400 w 5962650"/>
              <a:gd name="connsiteY16" fmla="*/ 19050 h 3829050"/>
              <a:gd name="connsiteX17" fmla="*/ 438150 w 5962650"/>
              <a:gd name="connsiteY17" fmla="*/ 38100 h 3829050"/>
              <a:gd name="connsiteX18" fmla="*/ 323850 w 5962650"/>
              <a:gd name="connsiteY18" fmla="*/ 114300 h 3829050"/>
              <a:gd name="connsiteX19" fmla="*/ 228600 w 5962650"/>
              <a:gd name="connsiteY19" fmla="*/ 228600 h 3829050"/>
              <a:gd name="connsiteX20" fmla="*/ 152400 w 5962650"/>
              <a:gd name="connsiteY20" fmla="*/ 342900 h 3829050"/>
              <a:gd name="connsiteX21" fmla="*/ 114300 w 5962650"/>
              <a:gd name="connsiteY21" fmla="*/ 571500 h 3829050"/>
              <a:gd name="connsiteX22" fmla="*/ 76200 w 5962650"/>
              <a:gd name="connsiteY22" fmla="*/ 800100 h 3829050"/>
              <a:gd name="connsiteX23" fmla="*/ 57150 w 5962650"/>
              <a:gd name="connsiteY23" fmla="*/ 952500 h 3829050"/>
              <a:gd name="connsiteX24" fmla="*/ 19050 w 5962650"/>
              <a:gd name="connsiteY24" fmla="*/ 1085850 h 3829050"/>
              <a:gd name="connsiteX25" fmla="*/ 0 w 5962650"/>
              <a:gd name="connsiteY25" fmla="*/ 1276350 h 3829050"/>
              <a:gd name="connsiteX26" fmla="*/ 38100 w 5962650"/>
              <a:gd name="connsiteY26" fmla="*/ 1714500 h 3829050"/>
              <a:gd name="connsiteX27" fmla="*/ 76200 w 5962650"/>
              <a:gd name="connsiteY27" fmla="*/ 1962150 h 3829050"/>
              <a:gd name="connsiteX28" fmla="*/ 95250 w 5962650"/>
              <a:gd name="connsiteY28" fmla="*/ 2057400 h 3829050"/>
              <a:gd name="connsiteX29" fmla="*/ 133350 w 5962650"/>
              <a:gd name="connsiteY29" fmla="*/ 2114550 h 3829050"/>
              <a:gd name="connsiteX30" fmla="*/ 209550 w 5962650"/>
              <a:gd name="connsiteY30" fmla="*/ 2286000 h 3829050"/>
              <a:gd name="connsiteX31" fmla="*/ 285750 w 5962650"/>
              <a:gd name="connsiteY31" fmla="*/ 2400300 h 3829050"/>
              <a:gd name="connsiteX32" fmla="*/ 323850 w 5962650"/>
              <a:gd name="connsiteY32" fmla="*/ 2514600 h 3829050"/>
              <a:gd name="connsiteX33" fmla="*/ 342900 w 5962650"/>
              <a:gd name="connsiteY33" fmla="*/ 2571750 h 3829050"/>
              <a:gd name="connsiteX34" fmla="*/ 476250 w 5962650"/>
              <a:gd name="connsiteY34" fmla="*/ 2686050 h 3829050"/>
              <a:gd name="connsiteX35" fmla="*/ 723900 w 5962650"/>
              <a:gd name="connsiteY35" fmla="*/ 2743200 h 3829050"/>
              <a:gd name="connsiteX36" fmla="*/ 990600 w 5962650"/>
              <a:gd name="connsiteY36" fmla="*/ 2781300 h 3829050"/>
              <a:gd name="connsiteX37" fmla="*/ 1066800 w 5962650"/>
              <a:gd name="connsiteY37" fmla="*/ 2800350 h 3829050"/>
              <a:gd name="connsiteX38" fmla="*/ 1219200 w 5962650"/>
              <a:gd name="connsiteY38" fmla="*/ 2838450 h 3829050"/>
              <a:gd name="connsiteX39" fmla="*/ 1352550 w 5962650"/>
              <a:gd name="connsiteY39" fmla="*/ 2933700 h 3829050"/>
              <a:gd name="connsiteX40" fmla="*/ 1409700 w 5962650"/>
              <a:gd name="connsiteY40" fmla="*/ 2990850 h 3829050"/>
              <a:gd name="connsiteX41" fmla="*/ 1504950 w 5962650"/>
              <a:gd name="connsiteY41" fmla="*/ 3009900 h 3829050"/>
              <a:gd name="connsiteX42" fmla="*/ 1733550 w 5962650"/>
              <a:gd name="connsiteY42" fmla="*/ 3124200 h 3829050"/>
              <a:gd name="connsiteX43" fmla="*/ 1790700 w 5962650"/>
              <a:gd name="connsiteY43" fmla="*/ 3181350 h 3829050"/>
              <a:gd name="connsiteX44" fmla="*/ 1905000 w 5962650"/>
              <a:gd name="connsiteY44" fmla="*/ 3276600 h 3829050"/>
              <a:gd name="connsiteX45" fmla="*/ 1943100 w 5962650"/>
              <a:gd name="connsiteY45" fmla="*/ 3333750 h 3829050"/>
              <a:gd name="connsiteX46" fmla="*/ 1962150 w 5962650"/>
              <a:gd name="connsiteY46" fmla="*/ 3390900 h 3829050"/>
              <a:gd name="connsiteX47" fmla="*/ 2019300 w 5962650"/>
              <a:gd name="connsiteY47" fmla="*/ 3409950 h 3829050"/>
              <a:gd name="connsiteX48" fmla="*/ 2076450 w 5962650"/>
              <a:gd name="connsiteY48" fmla="*/ 3448050 h 3829050"/>
              <a:gd name="connsiteX49" fmla="*/ 2305050 w 5962650"/>
              <a:gd name="connsiteY49" fmla="*/ 3467100 h 3829050"/>
              <a:gd name="connsiteX50" fmla="*/ 2362200 w 5962650"/>
              <a:gd name="connsiteY50" fmla="*/ 3600450 h 3829050"/>
              <a:gd name="connsiteX51" fmla="*/ 2400300 w 5962650"/>
              <a:gd name="connsiteY51" fmla="*/ 3657600 h 3829050"/>
              <a:gd name="connsiteX52" fmla="*/ 2457450 w 5962650"/>
              <a:gd name="connsiteY52" fmla="*/ 3676650 h 3829050"/>
              <a:gd name="connsiteX53" fmla="*/ 2514600 w 5962650"/>
              <a:gd name="connsiteY53" fmla="*/ 3714750 h 3829050"/>
              <a:gd name="connsiteX54" fmla="*/ 2647950 w 5962650"/>
              <a:gd name="connsiteY54" fmla="*/ 3810000 h 3829050"/>
              <a:gd name="connsiteX55" fmla="*/ 2781300 w 5962650"/>
              <a:gd name="connsiteY55" fmla="*/ 3790950 h 3829050"/>
              <a:gd name="connsiteX56" fmla="*/ 2876550 w 5962650"/>
              <a:gd name="connsiteY56" fmla="*/ 3810000 h 3829050"/>
              <a:gd name="connsiteX57" fmla="*/ 3048000 w 5962650"/>
              <a:gd name="connsiteY57" fmla="*/ 3790950 h 3829050"/>
              <a:gd name="connsiteX58" fmla="*/ 3086100 w 5962650"/>
              <a:gd name="connsiteY58" fmla="*/ 3733800 h 3829050"/>
              <a:gd name="connsiteX59" fmla="*/ 3124200 w 5962650"/>
              <a:gd name="connsiteY59" fmla="*/ 3524250 h 3829050"/>
              <a:gd name="connsiteX60" fmla="*/ 3162300 w 5962650"/>
              <a:gd name="connsiteY60" fmla="*/ 3467100 h 3829050"/>
              <a:gd name="connsiteX61" fmla="*/ 3219450 w 5962650"/>
              <a:gd name="connsiteY61" fmla="*/ 3448050 h 3829050"/>
              <a:gd name="connsiteX62" fmla="*/ 3295650 w 5962650"/>
              <a:gd name="connsiteY62" fmla="*/ 3429000 h 3829050"/>
              <a:gd name="connsiteX63" fmla="*/ 3352800 w 5962650"/>
              <a:gd name="connsiteY63" fmla="*/ 3409950 h 3829050"/>
              <a:gd name="connsiteX64" fmla="*/ 3486150 w 5962650"/>
              <a:gd name="connsiteY64" fmla="*/ 3390900 h 3829050"/>
              <a:gd name="connsiteX65" fmla="*/ 4076700 w 5962650"/>
              <a:gd name="connsiteY65" fmla="*/ 3352800 h 3829050"/>
              <a:gd name="connsiteX66" fmla="*/ 4152900 w 5962650"/>
              <a:gd name="connsiteY66" fmla="*/ 3333750 h 3829050"/>
              <a:gd name="connsiteX67" fmla="*/ 4381500 w 5962650"/>
              <a:gd name="connsiteY67" fmla="*/ 3352800 h 3829050"/>
              <a:gd name="connsiteX68" fmla="*/ 4438650 w 5962650"/>
              <a:gd name="connsiteY68" fmla="*/ 3371850 h 3829050"/>
              <a:gd name="connsiteX69" fmla="*/ 4533900 w 5962650"/>
              <a:gd name="connsiteY69" fmla="*/ 3390900 h 3829050"/>
              <a:gd name="connsiteX70" fmla="*/ 4552950 w 5962650"/>
              <a:gd name="connsiteY70" fmla="*/ 3467100 h 3829050"/>
              <a:gd name="connsiteX71" fmla="*/ 4591050 w 5962650"/>
              <a:gd name="connsiteY71" fmla="*/ 3524250 h 3829050"/>
              <a:gd name="connsiteX72" fmla="*/ 4648200 w 5962650"/>
              <a:gd name="connsiteY72" fmla="*/ 3829050 h 3829050"/>
              <a:gd name="connsiteX73" fmla="*/ 5124450 w 5962650"/>
              <a:gd name="connsiteY73" fmla="*/ 3810000 h 3829050"/>
              <a:gd name="connsiteX74" fmla="*/ 5143500 w 5962650"/>
              <a:gd name="connsiteY74" fmla="*/ 3733800 h 3829050"/>
              <a:gd name="connsiteX75" fmla="*/ 5200650 w 5962650"/>
              <a:gd name="connsiteY75" fmla="*/ 3619500 h 3829050"/>
              <a:gd name="connsiteX76" fmla="*/ 5219700 w 5962650"/>
              <a:gd name="connsiteY76" fmla="*/ 3562350 h 3829050"/>
              <a:gd name="connsiteX77" fmla="*/ 5219700 w 5962650"/>
              <a:gd name="connsiteY77" fmla="*/ 2990850 h 3829050"/>
              <a:gd name="connsiteX78" fmla="*/ 5200650 w 5962650"/>
              <a:gd name="connsiteY78" fmla="*/ 2933700 h 3829050"/>
              <a:gd name="connsiteX79" fmla="*/ 5143500 w 5962650"/>
              <a:gd name="connsiteY79" fmla="*/ 2895600 h 3829050"/>
              <a:gd name="connsiteX80" fmla="*/ 5105400 w 5962650"/>
              <a:gd name="connsiteY80" fmla="*/ 2838450 h 3829050"/>
              <a:gd name="connsiteX81" fmla="*/ 5181600 w 5962650"/>
              <a:gd name="connsiteY81" fmla="*/ 2743200 h 3829050"/>
              <a:gd name="connsiteX82" fmla="*/ 5219700 w 5962650"/>
              <a:gd name="connsiteY82" fmla="*/ 2686050 h 3829050"/>
              <a:gd name="connsiteX83" fmla="*/ 5276850 w 5962650"/>
              <a:gd name="connsiteY83" fmla="*/ 2647950 h 3829050"/>
              <a:gd name="connsiteX84" fmla="*/ 5295900 w 5962650"/>
              <a:gd name="connsiteY84" fmla="*/ 2590800 h 3829050"/>
              <a:gd name="connsiteX85" fmla="*/ 5391150 w 5962650"/>
              <a:gd name="connsiteY85" fmla="*/ 2495550 h 3829050"/>
              <a:gd name="connsiteX86" fmla="*/ 5429250 w 5962650"/>
              <a:gd name="connsiteY86" fmla="*/ 2419350 h 3829050"/>
              <a:gd name="connsiteX87" fmla="*/ 5486400 w 5962650"/>
              <a:gd name="connsiteY87" fmla="*/ 2228850 h 3829050"/>
              <a:gd name="connsiteX88" fmla="*/ 5505450 w 5962650"/>
              <a:gd name="connsiteY88" fmla="*/ 1905000 h 3829050"/>
              <a:gd name="connsiteX89" fmla="*/ 5562600 w 5962650"/>
              <a:gd name="connsiteY89" fmla="*/ 1619250 h 3829050"/>
              <a:gd name="connsiteX90" fmla="*/ 5581650 w 5962650"/>
              <a:gd name="connsiteY90" fmla="*/ 1562100 h 3829050"/>
              <a:gd name="connsiteX91" fmla="*/ 5695950 w 5962650"/>
              <a:gd name="connsiteY91" fmla="*/ 1466850 h 3829050"/>
              <a:gd name="connsiteX92" fmla="*/ 5734050 w 5962650"/>
              <a:gd name="connsiteY92" fmla="*/ 1409700 h 3829050"/>
              <a:gd name="connsiteX93" fmla="*/ 5791200 w 5962650"/>
              <a:gd name="connsiteY93" fmla="*/ 1200150 h 3829050"/>
              <a:gd name="connsiteX94" fmla="*/ 5810250 w 5962650"/>
              <a:gd name="connsiteY94" fmla="*/ 1028700 h 3829050"/>
              <a:gd name="connsiteX95" fmla="*/ 5829300 w 5962650"/>
              <a:gd name="connsiteY95" fmla="*/ 971550 h 3829050"/>
              <a:gd name="connsiteX96" fmla="*/ 5886450 w 5962650"/>
              <a:gd name="connsiteY96" fmla="*/ 914400 h 3829050"/>
              <a:gd name="connsiteX97" fmla="*/ 5943600 w 5962650"/>
              <a:gd name="connsiteY97" fmla="*/ 781050 h 3829050"/>
              <a:gd name="connsiteX98" fmla="*/ 5962650 w 5962650"/>
              <a:gd name="connsiteY98" fmla="*/ 723900 h 3829050"/>
              <a:gd name="connsiteX99" fmla="*/ 5924550 w 5962650"/>
              <a:gd name="connsiteY99" fmla="*/ 495300 h 3829050"/>
              <a:gd name="connsiteX100" fmla="*/ 5886450 w 5962650"/>
              <a:gd name="connsiteY100" fmla="*/ 438150 h 3829050"/>
              <a:gd name="connsiteX101" fmla="*/ 5829300 w 5962650"/>
              <a:gd name="connsiteY101" fmla="*/ 400050 h 3829050"/>
              <a:gd name="connsiteX102" fmla="*/ 5772150 w 5962650"/>
              <a:gd name="connsiteY102" fmla="*/ 381000 h 3829050"/>
              <a:gd name="connsiteX103" fmla="*/ 5734050 w 5962650"/>
              <a:gd name="connsiteY103" fmla="*/ 323850 h 3829050"/>
              <a:gd name="connsiteX104" fmla="*/ 5391150 w 5962650"/>
              <a:gd name="connsiteY104" fmla="*/ 361950 h 3829050"/>
              <a:gd name="connsiteX105" fmla="*/ 5353050 w 5962650"/>
              <a:gd name="connsiteY105" fmla="*/ 419100 h 3829050"/>
              <a:gd name="connsiteX106" fmla="*/ 5257800 w 5962650"/>
              <a:gd name="connsiteY106" fmla="*/ 533400 h 3829050"/>
              <a:gd name="connsiteX107" fmla="*/ 5162550 w 5962650"/>
              <a:gd name="connsiteY107" fmla="*/ 704850 h 3829050"/>
              <a:gd name="connsiteX108" fmla="*/ 5048250 w 5962650"/>
              <a:gd name="connsiteY108" fmla="*/ 742950 h 3829050"/>
              <a:gd name="connsiteX109" fmla="*/ 4933950 w 5962650"/>
              <a:gd name="connsiteY109" fmla="*/ 800100 h 3829050"/>
              <a:gd name="connsiteX110" fmla="*/ 4895850 w 5962650"/>
              <a:gd name="connsiteY110" fmla="*/ 857250 h 3829050"/>
              <a:gd name="connsiteX111" fmla="*/ 4781550 w 5962650"/>
              <a:gd name="connsiteY111" fmla="*/ 933450 h 3829050"/>
              <a:gd name="connsiteX112" fmla="*/ 4686300 w 5962650"/>
              <a:gd name="connsiteY112" fmla="*/ 1047750 h 3829050"/>
              <a:gd name="connsiteX113" fmla="*/ 4648200 w 5962650"/>
              <a:gd name="connsiteY113" fmla="*/ 1104900 h 3829050"/>
              <a:gd name="connsiteX114" fmla="*/ 4629150 w 5962650"/>
              <a:gd name="connsiteY114" fmla="*/ 1162050 h 3829050"/>
              <a:gd name="connsiteX115" fmla="*/ 4572000 w 5962650"/>
              <a:gd name="connsiteY115" fmla="*/ 1200150 h 3829050"/>
              <a:gd name="connsiteX116" fmla="*/ 4514850 w 5962650"/>
              <a:gd name="connsiteY116" fmla="*/ 1181100 h 3829050"/>
              <a:gd name="connsiteX117" fmla="*/ 4400550 w 5962650"/>
              <a:gd name="connsiteY117" fmla="*/ 952500 h 3829050"/>
              <a:gd name="connsiteX118" fmla="*/ 4381500 w 5962650"/>
              <a:gd name="connsiteY118" fmla="*/ 895350 h 3829050"/>
              <a:gd name="connsiteX119" fmla="*/ 4362450 w 5962650"/>
              <a:gd name="connsiteY119" fmla="*/ 838200 h 3829050"/>
              <a:gd name="connsiteX120" fmla="*/ 4248150 w 5962650"/>
              <a:gd name="connsiteY120" fmla="*/ 742950 h 3829050"/>
              <a:gd name="connsiteX121" fmla="*/ 4114800 w 5962650"/>
              <a:gd name="connsiteY121" fmla="*/ 704850 h 3829050"/>
              <a:gd name="connsiteX122" fmla="*/ 3943350 w 5962650"/>
              <a:gd name="connsiteY122" fmla="*/ 666750 h 3829050"/>
              <a:gd name="connsiteX123" fmla="*/ 3886200 w 5962650"/>
              <a:gd name="connsiteY123" fmla="*/ 628650 h 3829050"/>
              <a:gd name="connsiteX124" fmla="*/ 3848100 w 5962650"/>
              <a:gd name="connsiteY124" fmla="*/ 571500 h 3829050"/>
              <a:gd name="connsiteX125" fmla="*/ 3790950 w 5962650"/>
              <a:gd name="connsiteY125" fmla="*/ 552450 h 3829050"/>
              <a:gd name="connsiteX126" fmla="*/ 3467100 w 5962650"/>
              <a:gd name="connsiteY126" fmla="*/ 53340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962650" h="3829050">
                <a:moveTo>
                  <a:pt x="3524250" y="533400"/>
                </a:moveTo>
                <a:cubicBezTo>
                  <a:pt x="3460750" y="501650"/>
                  <a:pt x="3401403" y="459676"/>
                  <a:pt x="3333750" y="438150"/>
                </a:cubicBezTo>
                <a:cubicBezTo>
                  <a:pt x="3244666" y="409805"/>
                  <a:pt x="3014763" y="391011"/>
                  <a:pt x="2914650" y="381000"/>
                </a:cubicBezTo>
                <a:cubicBezTo>
                  <a:pt x="2777021" y="335124"/>
                  <a:pt x="2926190" y="379999"/>
                  <a:pt x="2647950" y="342900"/>
                </a:cubicBezTo>
                <a:cubicBezTo>
                  <a:pt x="2621998" y="339440"/>
                  <a:pt x="2597423" y="328985"/>
                  <a:pt x="2571750" y="323850"/>
                </a:cubicBezTo>
                <a:cubicBezTo>
                  <a:pt x="2533875" y="316275"/>
                  <a:pt x="2495839" y="309065"/>
                  <a:pt x="2457450" y="304800"/>
                </a:cubicBezTo>
                <a:cubicBezTo>
                  <a:pt x="2271305" y="284117"/>
                  <a:pt x="2183605" y="293489"/>
                  <a:pt x="2000250" y="247650"/>
                </a:cubicBezTo>
                <a:cubicBezTo>
                  <a:pt x="1949450" y="234950"/>
                  <a:pt x="1899501" y="218158"/>
                  <a:pt x="1847850" y="209550"/>
                </a:cubicBezTo>
                <a:cubicBezTo>
                  <a:pt x="1511041" y="153415"/>
                  <a:pt x="1931176" y="224700"/>
                  <a:pt x="1638300" y="171450"/>
                </a:cubicBezTo>
                <a:cubicBezTo>
                  <a:pt x="1600297" y="164540"/>
                  <a:pt x="1561706" y="160779"/>
                  <a:pt x="1524000" y="152400"/>
                </a:cubicBezTo>
                <a:cubicBezTo>
                  <a:pt x="1504398" y="148044"/>
                  <a:pt x="1486158" y="138867"/>
                  <a:pt x="1466850" y="133350"/>
                </a:cubicBezTo>
                <a:cubicBezTo>
                  <a:pt x="1441676" y="126157"/>
                  <a:pt x="1416251" y="119786"/>
                  <a:pt x="1390650" y="114300"/>
                </a:cubicBezTo>
                <a:cubicBezTo>
                  <a:pt x="1327330" y="100731"/>
                  <a:pt x="1261584" y="96678"/>
                  <a:pt x="1200150" y="76200"/>
                </a:cubicBezTo>
                <a:lnTo>
                  <a:pt x="1085850" y="38100"/>
                </a:lnTo>
                <a:cubicBezTo>
                  <a:pt x="1066800" y="31750"/>
                  <a:pt x="1048391" y="22988"/>
                  <a:pt x="1028700" y="19050"/>
                </a:cubicBezTo>
                <a:lnTo>
                  <a:pt x="933450" y="0"/>
                </a:lnTo>
                <a:cubicBezTo>
                  <a:pt x="800100" y="6350"/>
                  <a:pt x="666508" y="8811"/>
                  <a:pt x="533400" y="19050"/>
                </a:cubicBezTo>
                <a:cubicBezTo>
                  <a:pt x="501117" y="21533"/>
                  <a:pt x="467627" y="24702"/>
                  <a:pt x="438150" y="38100"/>
                </a:cubicBezTo>
                <a:cubicBezTo>
                  <a:pt x="396464" y="57048"/>
                  <a:pt x="323850" y="114300"/>
                  <a:pt x="323850" y="114300"/>
                </a:cubicBezTo>
                <a:cubicBezTo>
                  <a:pt x="187704" y="318519"/>
                  <a:pt x="399725" y="8582"/>
                  <a:pt x="228600" y="228600"/>
                </a:cubicBezTo>
                <a:cubicBezTo>
                  <a:pt x="200487" y="264745"/>
                  <a:pt x="152400" y="342900"/>
                  <a:pt x="152400" y="342900"/>
                </a:cubicBezTo>
                <a:cubicBezTo>
                  <a:pt x="139700" y="419100"/>
                  <a:pt x="122831" y="494721"/>
                  <a:pt x="114300" y="571500"/>
                </a:cubicBezTo>
                <a:cubicBezTo>
                  <a:pt x="93032" y="762908"/>
                  <a:pt x="113434" y="688399"/>
                  <a:pt x="76200" y="800100"/>
                </a:cubicBezTo>
                <a:cubicBezTo>
                  <a:pt x="69850" y="850900"/>
                  <a:pt x="65566" y="902001"/>
                  <a:pt x="57150" y="952500"/>
                </a:cubicBezTo>
                <a:cubicBezTo>
                  <a:pt x="49177" y="1000340"/>
                  <a:pt x="34149" y="1040554"/>
                  <a:pt x="19050" y="1085850"/>
                </a:cubicBezTo>
                <a:cubicBezTo>
                  <a:pt x="12700" y="1149350"/>
                  <a:pt x="0" y="1212533"/>
                  <a:pt x="0" y="1276350"/>
                </a:cubicBezTo>
                <a:cubicBezTo>
                  <a:pt x="0" y="1673230"/>
                  <a:pt x="2496" y="1500873"/>
                  <a:pt x="38100" y="1714500"/>
                </a:cubicBezTo>
                <a:cubicBezTo>
                  <a:pt x="80911" y="1971367"/>
                  <a:pt x="34027" y="1730199"/>
                  <a:pt x="76200" y="1962150"/>
                </a:cubicBezTo>
                <a:cubicBezTo>
                  <a:pt x="81992" y="1994007"/>
                  <a:pt x="83881" y="2027083"/>
                  <a:pt x="95250" y="2057400"/>
                </a:cubicBezTo>
                <a:cubicBezTo>
                  <a:pt x="103289" y="2078837"/>
                  <a:pt x="124051" y="2093628"/>
                  <a:pt x="133350" y="2114550"/>
                </a:cubicBezTo>
                <a:cubicBezTo>
                  <a:pt x="224030" y="2318581"/>
                  <a:pt x="123325" y="2156662"/>
                  <a:pt x="209550" y="2286000"/>
                </a:cubicBezTo>
                <a:cubicBezTo>
                  <a:pt x="269256" y="2524824"/>
                  <a:pt x="176119" y="2224890"/>
                  <a:pt x="285750" y="2400300"/>
                </a:cubicBezTo>
                <a:cubicBezTo>
                  <a:pt x="307035" y="2434356"/>
                  <a:pt x="311150" y="2476500"/>
                  <a:pt x="323850" y="2514600"/>
                </a:cubicBezTo>
                <a:cubicBezTo>
                  <a:pt x="330200" y="2533650"/>
                  <a:pt x="328701" y="2557551"/>
                  <a:pt x="342900" y="2571750"/>
                </a:cubicBezTo>
                <a:cubicBezTo>
                  <a:pt x="381028" y="2609878"/>
                  <a:pt x="427374" y="2661612"/>
                  <a:pt x="476250" y="2686050"/>
                </a:cubicBezTo>
                <a:cubicBezTo>
                  <a:pt x="565758" y="2730804"/>
                  <a:pt x="626136" y="2726906"/>
                  <a:pt x="723900" y="2743200"/>
                </a:cubicBezTo>
                <a:cubicBezTo>
                  <a:pt x="966516" y="2783636"/>
                  <a:pt x="625395" y="2740722"/>
                  <a:pt x="990600" y="2781300"/>
                </a:cubicBezTo>
                <a:cubicBezTo>
                  <a:pt x="1016000" y="2787650"/>
                  <a:pt x="1041242" y="2794670"/>
                  <a:pt x="1066800" y="2800350"/>
                </a:cubicBezTo>
                <a:cubicBezTo>
                  <a:pt x="1105927" y="2809045"/>
                  <a:pt x="1178350" y="2818025"/>
                  <a:pt x="1219200" y="2838450"/>
                </a:cubicBezTo>
                <a:cubicBezTo>
                  <a:pt x="1243322" y="2850511"/>
                  <a:pt x="1340469" y="2923345"/>
                  <a:pt x="1352550" y="2933700"/>
                </a:cubicBezTo>
                <a:cubicBezTo>
                  <a:pt x="1373005" y="2951233"/>
                  <a:pt x="1385603" y="2978802"/>
                  <a:pt x="1409700" y="2990850"/>
                </a:cubicBezTo>
                <a:cubicBezTo>
                  <a:pt x="1438660" y="3005330"/>
                  <a:pt x="1473712" y="3001381"/>
                  <a:pt x="1504950" y="3009900"/>
                </a:cubicBezTo>
                <a:cubicBezTo>
                  <a:pt x="1590166" y="3033141"/>
                  <a:pt x="1668525" y="3059175"/>
                  <a:pt x="1733550" y="3124200"/>
                </a:cubicBezTo>
                <a:cubicBezTo>
                  <a:pt x="1752600" y="3143250"/>
                  <a:pt x="1770004" y="3164103"/>
                  <a:pt x="1790700" y="3181350"/>
                </a:cubicBezTo>
                <a:cubicBezTo>
                  <a:pt x="1872436" y="3249464"/>
                  <a:pt x="1829107" y="3185528"/>
                  <a:pt x="1905000" y="3276600"/>
                </a:cubicBezTo>
                <a:cubicBezTo>
                  <a:pt x="1919657" y="3294189"/>
                  <a:pt x="1932861" y="3313272"/>
                  <a:pt x="1943100" y="3333750"/>
                </a:cubicBezTo>
                <a:cubicBezTo>
                  <a:pt x="1952080" y="3351711"/>
                  <a:pt x="1947951" y="3376701"/>
                  <a:pt x="1962150" y="3390900"/>
                </a:cubicBezTo>
                <a:cubicBezTo>
                  <a:pt x="1976349" y="3405099"/>
                  <a:pt x="2001339" y="3400970"/>
                  <a:pt x="2019300" y="3409950"/>
                </a:cubicBezTo>
                <a:cubicBezTo>
                  <a:pt x="2039778" y="3420189"/>
                  <a:pt x="2053999" y="3443560"/>
                  <a:pt x="2076450" y="3448050"/>
                </a:cubicBezTo>
                <a:cubicBezTo>
                  <a:pt x="2151429" y="3463046"/>
                  <a:pt x="2228850" y="3460750"/>
                  <a:pt x="2305050" y="3467100"/>
                </a:cubicBezTo>
                <a:cubicBezTo>
                  <a:pt x="2326422" y="3531216"/>
                  <a:pt x="2324536" y="3534538"/>
                  <a:pt x="2362200" y="3600450"/>
                </a:cubicBezTo>
                <a:cubicBezTo>
                  <a:pt x="2373559" y="3620329"/>
                  <a:pt x="2382422" y="3643297"/>
                  <a:pt x="2400300" y="3657600"/>
                </a:cubicBezTo>
                <a:cubicBezTo>
                  <a:pt x="2415980" y="3670144"/>
                  <a:pt x="2439489" y="3667670"/>
                  <a:pt x="2457450" y="3676650"/>
                </a:cubicBezTo>
                <a:cubicBezTo>
                  <a:pt x="2477928" y="3686889"/>
                  <a:pt x="2495969" y="3701442"/>
                  <a:pt x="2514600" y="3714750"/>
                </a:cubicBezTo>
                <a:cubicBezTo>
                  <a:pt x="2680003" y="3832895"/>
                  <a:pt x="2513265" y="3720210"/>
                  <a:pt x="2647950" y="3810000"/>
                </a:cubicBezTo>
                <a:cubicBezTo>
                  <a:pt x="2692400" y="3803650"/>
                  <a:pt x="2736399" y="3790950"/>
                  <a:pt x="2781300" y="3790950"/>
                </a:cubicBezTo>
                <a:cubicBezTo>
                  <a:pt x="2813679" y="3790950"/>
                  <a:pt x="2844171" y="3810000"/>
                  <a:pt x="2876550" y="3810000"/>
                </a:cubicBezTo>
                <a:cubicBezTo>
                  <a:pt x="2934052" y="3810000"/>
                  <a:pt x="2990850" y="3797300"/>
                  <a:pt x="3048000" y="3790950"/>
                </a:cubicBezTo>
                <a:cubicBezTo>
                  <a:pt x="3060700" y="3771900"/>
                  <a:pt x="3080076" y="3755889"/>
                  <a:pt x="3086100" y="3733800"/>
                </a:cubicBezTo>
                <a:cubicBezTo>
                  <a:pt x="3109741" y="3647118"/>
                  <a:pt x="3088137" y="3596376"/>
                  <a:pt x="3124200" y="3524250"/>
                </a:cubicBezTo>
                <a:cubicBezTo>
                  <a:pt x="3134439" y="3503772"/>
                  <a:pt x="3144422" y="3481403"/>
                  <a:pt x="3162300" y="3467100"/>
                </a:cubicBezTo>
                <a:cubicBezTo>
                  <a:pt x="3177980" y="3454556"/>
                  <a:pt x="3200142" y="3453567"/>
                  <a:pt x="3219450" y="3448050"/>
                </a:cubicBezTo>
                <a:cubicBezTo>
                  <a:pt x="3244624" y="3440857"/>
                  <a:pt x="3270476" y="3436193"/>
                  <a:pt x="3295650" y="3429000"/>
                </a:cubicBezTo>
                <a:cubicBezTo>
                  <a:pt x="3314958" y="3423483"/>
                  <a:pt x="3333109" y="3413888"/>
                  <a:pt x="3352800" y="3409950"/>
                </a:cubicBezTo>
                <a:cubicBezTo>
                  <a:pt x="3396829" y="3401144"/>
                  <a:pt x="3441388" y="3394434"/>
                  <a:pt x="3486150" y="3390900"/>
                </a:cubicBezTo>
                <a:cubicBezTo>
                  <a:pt x="3682797" y="3375375"/>
                  <a:pt x="4076700" y="3352800"/>
                  <a:pt x="4076700" y="3352800"/>
                </a:cubicBezTo>
                <a:cubicBezTo>
                  <a:pt x="4102100" y="3346450"/>
                  <a:pt x="4126718" y="3333750"/>
                  <a:pt x="4152900" y="3333750"/>
                </a:cubicBezTo>
                <a:cubicBezTo>
                  <a:pt x="4229364" y="3333750"/>
                  <a:pt x="4305707" y="3342694"/>
                  <a:pt x="4381500" y="3352800"/>
                </a:cubicBezTo>
                <a:cubicBezTo>
                  <a:pt x="4401404" y="3355454"/>
                  <a:pt x="4419169" y="3366980"/>
                  <a:pt x="4438650" y="3371850"/>
                </a:cubicBezTo>
                <a:cubicBezTo>
                  <a:pt x="4470062" y="3379703"/>
                  <a:pt x="4502150" y="3384550"/>
                  <a:pt x="4533900" y="3390900"/>
                </a:cubicBezTo>
                <a:cubicBezTo>
                  <a:pt x="4540250" y="3416300"/>
                  <a:pt x="4542637" y="3443035"/>
                  <a:pt x="4552950" y="3467100"/>
                </a:cubicBezTo>
                <a:cubicBezTo>
                  <a:pt x="4561969" y="3488144"/>
                  <a:pt x="4586831" y="3501747"/>
                  <a:pt x="4591050" y="3524250"/>
                </a:cubicBezTo>
                <a:cubicBezTo>
                  <a:pt x="4653468" y="3857146"/>
                  <a:pt x="4552667" y="3685751"/>
                  <a:pt x="4648200" y="3829050"/>
                </a:cubicBezTo>
                <a:lnTo>
                  <a:pt x="5124450" y="3810000"/>
                </a:lnTo>
                <a:cubicBezTo>
                  <a:pt x="5150161" y="3805056"/>
                  <a:pt x="5136307" y="3758974"/>
                  <a:pt x="5143500" y="3733800"/>
                </a:cubicBezTo>
                <a:cubicBezTo>
                  <a:pt x="5175422" y="3622074"/>
                  <a:pt x="5144990" y="3730819"/>
                  <a:pt x="5200650" y="3619500"/>
                </a:cubicBezTo>
                <a:cubicBezTo>
                  <a:pt x="5209630" y="3601539"/>
                  <a:pt x="5213350" y="3581400"/>
                  <a:pt x="5219700" y="3562350"/>
                </a:cubicBezTo>
                <a:cubicBezTo>
                  <a:pt x="5252469" y="3300195"/>
                  <a:pt x="5250980" y="3381850"/>
                  <a:pt x="5219700" y="2990850"/>
                </a:cubicBezTo>
                <a:cubicBezTo>
                  <a:pt x="5218099" y="2970833"/>
                  <a:pt x="5213194" y="2949380"/>
                  <a:pt x="5200650" y="2933700"/>
                </a:cubicBezTo>
                <a:cubicBezTo>
                  <a:pt x="5186347" y="2915822"/>
                  <a:pt x="5162550" y="2908300"/>
                  <a:pt x="5143500" y="2895600"/>
                </a:cubicBezTo>
                <a:cubicBezTo>
                  <a:pt x="5130800" y="2876550"/>
                  <a:pt x="5109164" y="2861034"/>
                  <a:pt x="5105400" y="2838450"/>
                </a:cubicBezTo>
                <a:cubicBezTo>
                  <a:pt x="5096198" y="2783241"/>
                  <a:pt x="5148209" y="2765461"/>
                  <a:pt x="5181600" y="2743200"/>
                </a:cubicBezTo>
                <a:cubicBezTo>
                  <a:pt x="5194300" y="2724150"/>
                  <a:pt x="5203511" y="2702239"/>
                  <a:pt x="5219700" y="2686050"/>
                </a:cubicBezTo>
                <a:cubicBezTo>
                  <a:pt x="5235889" y="2669861"/>
                  <a:pt x="5262547" y="2665828"/>
                  <a:pt x="5276850" y="2647950"/>
                </a:cubicBezTo>
                <a:cubicBezTo>
                  <a:pt x="5289394" y="2632270"/>
                  <a:pt x="5286920" y="2608761"/>
                  <a:pt x="5295900" y="2590800"/>
                </a:cubicBezTo>
                <a:cubicBezTo>
                  <a:pt x="5327650" y="2527300"/>
                  <a:pt x="5334000" y="2533650"/>
                  <a:pt x="5391150" y="2495550"/>
                </a:cubicBezTo>
                <a:cubicBezTo>
                  <a:pt x="5403850" y="2470150"/>
                  <a:pt x="5418703" y="2445717"/>
                  <a:pt x="5429250" y="2419350"/>
                </a:cubicBezTo>
                <a:cubicBezTo>
                  <a:pt x="5460170" y="2342051"/>
                  <a:pt x="5467688" y="2303698"/>
                  <a:pt x="5486400" y="2228850"/>
                </a:cubicBezTo>
                <a:cubicBezTo>
                  <a:pt x="5492750" y="2120900"/>
                  <a:pt x="5498010" y="2012880"/>
                  <a:pt x="5505450" y="1905000"/>
                </a:cubicBezTo>
                <a:cubicBezTo>
                  <a:pt x="5532967" y="1506004"/>
                  <a:pt x="5480119" y="1784211"/>
                  <a:pt x="5562600" y="1619250"/>
                </a:cubicBezTo>
                <a:cubicBezTo>
                  <a:pt x="5571580" y="1601289"/>
                  <a:pt x="5570511" y="1578808"/>
                  <a:pt x="5581650" y="1562100"/>
                </a:cubicBezTo>
                <a:cubicBezTo>
                  <a:pt x="5610986" y="1518096"/>
                  <a:pt x="5653780" y="1494963"/>
                  <a:pt x="5695950" y="1466850"/>
                </a:cubicBezTo>
                <a:cubicBezTo>
                  <a:pt x="5708650" y="1447800"/>
                  <a:pt x="5724751" y="1430622"/>
                  <a:pt x="5734050" y="1409700"/>
                </a:cubicBezTo>
                <a:cubicBezTo>
                  <a:pt x="5760694" y="1349750"/>
                  <a:pt x="5781765" y="1266197"/>
                  <a:pt x="5791200" y="1200150"/>
                </a:cubicBezTo>
                <a:cubicBezTo>
                  <a:pt x="5799332" y="1143226"/>
                  <a:pt x="5800797" y="1085419"/>
                  <a:pt x="5810250" y="1028700"/>
                </a:cubicBezTo>
                <a:cubicBezTo>
                  <a:pt x="5813551" y="1008893"/>
                  <a:pt x="5818161" y="988258"/>
                  <a:pt x="5829300" y="971550"/>
                </a:cubicBezTo>
                <a:cubicBezTo>
                  <a:pt x="5844244" y="949134"/>
                  <a:pt x="5867400" y="933450"/>
                  <a:pt x="5886450" y="914400"/>
                </a:cubicBezTo>
                <a:cubicBezTo>
                  <a:pt x="5931126" y="780373"/>
                  <a:pt x="5872980" y="945831"/>
                  <a:pt x="5943600" y="781050"/>
                </a:cubicBezTo>
                <a:cubicBezTo>
                  <a:pt x="5951510" y="762593"/>
                  <a:pt x="5956300" y="742950"/>
                  <a:pt x="5962650" y="723900"/>
                </a:cubicBezTo>
                <a:cubicBezTo>
                  <a:pt x="5956614" y="669576"/>
                  <a:pt x="5956465" y="559129"/>
                  <a:pt x="5924550" y="495300"/>
                </a:cubicBezTo>
                <a:cubicBezTo>
                  <a:pt x="5914311" y="474822"/>
                  <a:pt x="5902639" y="454339"/>
                  <a:pt x="5886450" y="438150"/>
                </a:cubicBezTo>
                <a:cubicBezTo>
                  <a:pt x="5870261" y="421961"/>
                  <a:pt x="5849778" y="410289"/>
                  <a:pt x="5829300" y="400050"/>
                </a:cubicBezTo>
                <a:cubicBezTo>
                  <a:pt x="5811339" y="391070"/>
                  <a:pt x="5791200" y="387350"/>
                  <a:pt x="5772150" y="381000"/>
                </a:cubicBezTo>
                <a:cubicBezTo>
                  <a:pt x="5759450" y="361950"/>
                  <a:pt x="5756768" y="326690"/>
                  <a:pt x="5734050" y="323850"/>
                </a:cubicBezTo>
                <a:cubicBezTo>
                  <a:pt x="5594614" y="306421"/>
                  <a:pt x="5508759" y="332548"/>
                  <a:pt x="5391150" y="361950"/>
                </a:cubicBezTo>
                <a:cubicBezTo>
                  <a:pt x="5378450" y="381000"/>
                  <a:pt x="5367707" y="401511"/>
                  <a:pt x="5353050" y="419100"/>
                </a:cubicBezTo>
                <a:cubicBezTo>
                  <a:pt x="5310325" y="470370"/>
                  <a:pt x="5284827" y="472589"/>
                  <a:pt x="5257800" y="533400"/>
                </a:cubicBezTo>
                <a:cubicBezTo>
                  <a:pt x="5223996" y="609460"/>
                  <a:pt x="5239501" y="662099"/>
                  <a:pt x="5162550" y="704850"/>
                </a:cubicBezTo>
                <a:cubicBezTo>
                  <a:pt x="5127443" y="724354"/>
                  <a:pt x="5081666" y="720673"/>
                  <a:pt x="5048250" y="742950"/>
                </a:cubicBezTo>
                <a:cubicBezTo>
                  <a:pt x="4974392" y="792189"/>
                  <a:pt x="5012820" y="773810"/>
                  <a:pt x="4933950" y="800100"/>
                </a:cubicBezTo>
                <a:cubicBezTo>
                  <a:pt x="4921250" y="819150"/>
                  <a:pt x="4913080" y="842173"/>
                  <a:pt x="4895850" y="857250"/>
                </a:cubicBezTo>
                <a:cubicBezTo>
                  <a:pt x="4861389" y="887403"/>
                  <a:pt x="4781550" y="933450"/>
                  <a:pt x="4781550" y="933450"/>
                </a:cubicBezTo>
                <a:cubicBezTo>
                  <a:pt x="4686955" y="1075343"/>
                  <a:pt x="4808532" y="901071"/>
                  <a:pt x="4686300" y="1047750"/>
                </a:cubicBezTo>
                <a:cubicBezTo>
                  <a:pt x="4671643" y="1065339"/>
                  <a:pt x="4658439" y="1084422"/>
                  <a:pt x="4648200" y="1104900"/>
                </a:cubicBezTo>
                <a:cubicBezTo>
                  <a:pt x="4639220" y="1122861"/>
                  <a:pt x="4641694" y="1146370"/>
                  <a:pt x="4629150" y="1162050"/>
                </a:cubicBezTo>
                <a:cubicBezTo>
                  <a:pt x="4614847" y="1179928"/>
                  <a:pt x="4591050" y="1187450"/>
                  <a:pt x="4572000" y="1200150"/>
                </a:cubicBezTo>
                <a:cubicBezTo>
                  <a:pt x="4552950" y="1193800"/>
                  <a:pt x="4529049" y="1195299"/>
                  <a:pt x="4514850" y="1181100"/>
                </a:cubicBezTo>
                <a:cubicBezTo>
                  <a:pt x="4440992" y="1107242"/>
                  <a:pt x="4431538" y="1045463"/>
                  <a:pt x="4400550" y="952500"/>
                </a:cubicBezTo>
                <a:lnTo>
                  <a:pt x="4381500" y="895350"/>
                </a:lnTo>
                <a:cubicBezTo>
                  <a:pt x="4375150" y="876300"/>
                  <a:pt x="4376649" y="852399"/>
                  <a:pt x="4362450" y="838200"/>
                </a:cubicBezTo>
                <a:cubicBezTo>
                  <a:pt x="4320319" y="796069"/>
                  <a:pt x="4301194" y="769472"/>
                  <a:pt x="4248150" y="742950"/>
                </a:cubicBezTo>
                <a:cubicBezTo>
                  <a:pt x="4222158" y="729954"/>
                  <a:pt x="4137471" y="710082"/>
                  <a:pt x="4114800" y="704850"/>
                </a:cubicBezTo>
                <a:lnTo>
                  <a:pt x="3943350" y="666750"/>
                </a:lnTo>
                <a:cubicBezTo>
                  <a:pt x="3924300" y="654050"/>
                  <a:pt x="3902389" y="644839"/>
                  <a:pt x="3886200" y="628650"/>
                </a:cubicBezTo>
                <a:cubicBezTo>
                  <a:pt x="3870011" y="612461"/>
                  <a:pt x="3865978" y="585803"/>
                  <a:pt x="3848100" y="571500"/>
                </a:cubicBezTo>
                <a:cubicBezTo>
                  <a:pt x="3832420" y="558956"/>
                  <a:pt x="3810258" y="557967"/>
                  <a:pt x="3790950" y="552450"/>
                </a:cubicBezTo>
                <a:cubicBezTo>
                  <a:pt x="3654200" y="513379"/>
                  <a:pt x="3679337" y="533400"/>
                  <a:pt x="3467100" y="533400"/>
                </a:cubicBezTo>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sp>
        <p:nvSpPr>
          <p:cNvPr id="27" name="TextBox 26">
            <a:hlinkClick r:id="rId7" action="ppaction://hlinksldjump"/>
          </p:cNvPr>
          <p:cNvSpPr txBox="1"/>
          <p:nvPr/>
        </p:nvSpPr>
        <p:spPr>
          <a:xfrm>
            <a:off x="990600" y="5892225"/>
            <a:ext cx="1447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algn="ctr">
              <a:defRPr sz="3200" b="1">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ype No. 1 WF"/>
              <a:ea typeface="+mn-ea"/>
              <a:cs typeface="+mn-cs"/>
            </a:endParaRPr>
          </a:p>
        </p:txBody>
      </p:sp>
      <p:pic>
        <p:nvPicPr>
          <p:cNvPr id="28" name="Picture 27">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l="-1684" r="-1"/>
          <a:stretch/>
        </p:blipFill>
        <p:spPr>
          <a:xfrm>
            <a:off x="990600" y="5867400"/>
            <a:ext cx="1456819" cy="609600"/>
          </a:xfrm>
          <a:prstGeom prst="rect">
            <a:avLst/>
          </a:prstGeom>
        </p:spPr>
      </p:pic>
      <p:sp>
        <p:nvSpPr>
          <p:cNvPr id="29" name="TextBox 28">
            <a:hlinkClick r:id="rId9" action="ppaction://hlinksldjump"/>
          </p:cNvPr>
          <p:cNvSpPr txBox="1"/>
          <p:nvPr/>
        </p:nvSpPr>
        <p:spPr>
          <a:xfrm>
            <a:off x="3848100" y="5892225"/>
            <a:ext cx="1447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ype No. 1 WF"/>
              <a:ea typeface="+mn-ea"/>
              <a:cs typeface="+mn-cs"/>
            </a:endParaRPr>
          </a:p>
        </p:txBody>
      </p:sp>
      <p:pic>
        <p:nvPicPr>
          <p:cNvPr id="30" name="Picture 29">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872235" y="5867400"/>
            <a:ext cx="1432684" cy="623247"/>
          </a:xfrm>
          <a:prstGeom prst="rect">
            <a:avLst/>
          </a:prstGeom>
        </p:spPr>
      </p:pic>
      <p:pic>
        <p:nvPicPr>
          <p:cNvPr id="31" name="Picture 30"/>
          <p:cNvPicPr>
            <a:picLocks noChangeAspect="1"/>
          </p:cNvPicPr>
          <p:nvPr/>
        </p:nvPicPr>
        <p:blipFill rotWithShape="1">
          <a:blip r:embed="rId11" cstate="print">
            <a:extLst>
              <a:ext uri="{28A0092B-C50C-407E-A947-70E740481C1C}">
                <a14:useLocalDpi xmlns:a14="http://schemas.microsoft.com/office/drawing/2010/main" val="0"/>
              </a:ext>
            </a:extLst>
          </a:blip>
          <a:srcRect t="15515" b="21991"/>
          <a:stretch/>
        </p:blipFill>
        <p:spPr>
          <a:xfrm>
            <a:off x="6727297" y="5943600"/>
            <a:ext cx="1390008" cy="533400"/>
          </a:xfrm>
          <a:prstGeom prst="rect">
            <a:avLst/>
          </a:prstGeom>
        </p:spPr>
      </p:pic>
      <p:pic>
        <p:nvPicPr>
          <p:cNvPr id="32" name="Picture 31">
            <a:hlinkClick r:id="rId6"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1296" y="4813905"/>
            <a:ext cx="1505843" cy="707197"/>
          </a:xfrm>
          <a:prstGeom prst="rect">
            <a:avLst/>
          </a:prstGeom>
        </p:spPr>
      </p:pic>
      <p:pic>
        <p:nvPicPr>
          <p:cNvPr id="33" name="Picture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7" y="76200"/>
            <a:ext cx="9138696" cy="1603387"/>
          </a:xfrm>
          <a:prstGeom prst="rect">
            <a:avLst/>
          </a:prstGeom>
        </p:spPr>
      </p:pic>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61317" y="1291493"/>
            <a:ext cx="2444708" cy="4328535"/>
          </a:xfrm>
          <a:prstGeom prst="rect">
            <a:avLst/>
          </a:prstGeom>
        </p:spPr>
      </p:pic>
    </p:spTree>
    <p:extLst>
      <p:ext uri="{BB962C8B-B14F-4D97-AF65-F5344CB8AC3E}">
        <p14:creationId xmlns:p14="http://schemas.microsoft.com/office/powerpoint/2010/main" val="3818757606"/>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37374"/>
            </a:gs>
            <a:gs pos="100000">
              <a:srgbClr val="525253"/>
            </a:gs>
            <a:gs pos="40000">
              <a:srgbClr val="8D8D8D"/>
            </a:gs>
          </a:gsLst>
          <a:lin ang="5400000" scaled="1"/>
          <a:tileRect/>
        </a:gradFill>
        <a:effectLst/>
      </p:bgPr>
    </p:bg>
    <p:spTree>
      <p:nvGrpSpPr>
        <p:cNvPr id="1" name=""/>
        <p:cNvGrpSpPr/>
        <p:nvPr/>
      </p:nvGrpSpPr>
      <p:grpSpPr>
        <a:xfrm>
          <a:off x="0" y="0"/>
          <a:ext cx="0" cy="0"/>
          <a:chOff x="0" y="0"/>
          <a:chExt cx="0" cy="0"/>
        </a:xfrm>
      </p:grpSpPr>
      <p:pic>
        <p:nvPicPr>
          <p:cNvPr id="6146" name="Picture 2" descr="https://upload.wikimedia.org/wikipedia/commons/thumb/f/f2/Abraham_Lincoln_O-55%2C_1861-crop.jpg/800px-Abraham_Lincoln_O-55%2C_1861-cr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486400" cy="685800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 name="Rectangle 6"/>
          <p:cNvSpPr/>
          <p:nvPr/>
        </p:nvSpPr>
        <p:spPr>
          <a:xfrm>
            <a:off x="4953000" y="-533400"/>
            <a:ext cx="2133600" cy="8153400"/>
          </a:xfrm>
          <a:prstGeom prst="rect">
            <a:avLst/>
          </a:prstGeom>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sp>
        <p:nvSpPr>
          <p:cNvPr id="8" name="Rectangle 7"/>
          <p:cNvSpPr/>
          <p:nvPr/>
        </p:nvSpPr>
        <p:spPr>
          <a:xfrm flipH="1">
            <a:off x="4114800" y="-20053"/>
            <a:ext cx="5029200" cy="6858000"/>
          </a:xfrm>
          <a:prstGeom prst="rect">
            <a:avLst/>
          </a:prstGeom>
          <a:gradFill flip="none" rotWithShape="1">
            <a:gsLst>
              <a:gs pos="0">
                <a:srgbClr val="000000">
                  <a:alpha val="43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ype No. 1 WF"/>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400" y="990600"/>
            <a:ext cx="4938188" cy="5535648"/>
          </a:xfrm>
          <a:prstGeom prst="rect">
            <a:avLst/>
          </a:prstGeom>
        </p:spPr>
      </p:pic>
    </p:spTree>
    <p:extLst>
      <p:ext uri="{BB962C8B-B14F-4D97-AF65-F5344CB8AC3E}">
        <p14:creationId xmlns:p14="http://schemas.microsoft.com/office/powerpoint/2010/main" val="1094953844"/>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50000"/>
              </a:schemeClr>
            </a:gs>
            <a:gs pos="2000">
              <a:schemeClr val="tx2">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5122" name="Picture 2" descr="https://upload.wikimedia.org/wikipedia/commons/1/1d/CSA_states_evolu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152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244" y="6019450"/>
            <a:ext cx="2359356" cy="3292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008"/>
            <a:ext cx="9144000" cy="1231392"/>
          </a:xfrm>
          <a:prstGeom prst="rect">
            <a:avLst/>
          </a:prstGeom>
        </p:spPr>
      </p:pic>
    </p:spTree>
    <p:extLst>
      <p:ext uri="{BB962C8B-B14F-4D97-AF65-F5344CB8AC3E}">
        <p14:creationId xmlns:p14="http://schemas.microsoft.com/office/powerpoint/2010/main" val="326186085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0/06/Brooklyn_Museum_-_A_Ride_for_Liberty_--_The_Fugitive_Slaves_-_Eastman_Johnson_-_overa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429000"/>
            <a:ext cx="6248942" cy="2170364"/>
          </a:xfrm>
          <a:prstGeom prst="rect">
            <a:avLst/>
          </a:prstGeom>
        </p:spPr>
      </p:pic>
    </p:spTree>
    <p:extLst>
      <p:ext uri="{BB962C8B-B14F-4D97-AF65-F5344CB8AC3E}">
        <p14:creationId xmlns:p14="http://schemas.microsoft.com/office/powerpoint/2010/main" val="180794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88"/>
          <a:stretch/>
        </p:blipFill>
        <p:spPr>
          <a:xfrm rot="60000">
            <a:off x="-198467" y="-153712"/>
            <a:ext cx="9480881" cy="711692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76616"/>
            <a:ext cx="4188315" cy="168264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8555" y="1088629"/>
            <a:ext cx="3615241" cy="114614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0" y="2069461"/>
            <a:ext cx="1963082" cy="15119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0" y="6529924"/>
            <a:ext cx="2121592" cy="329213"/>
          </a:xfrm>
          <a:prstGeom prst="rect">
            <a:avLst/>
          </a:prstGeom>
        </p:spPr>
      </p:pic>
    </p:spTree>
    <p:extLst>
      <p:ext uri="{BB962C8B-B14F-4D97-AF65-F5344CB8AC3E}">
        <p14:creationId xmlns:p14="http://schemas.microsoft.com/office/powerpoint/2010/main" val="875034220"/>
      </p:ext>
    </p:extLst>
  </p:cSld>
  <p:clrMapOvr>
    <a:masterClrMapping/>
  </p:clrMapOvr>
</p:sld>
</file>

<file path=ppt/theme/theme1.xml><?xml version="1.0" encoding="utf-8"?>
<a:theme xmlns:a="http://schemas.openxmlformats.org/drawingml/2006/main" name="Office Theme">
  <a:themeElements>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fontScheme name="Custom 1">
      <a:majorFont>
        <a:latin typeface="Type No. 10 WF"/>
        <a:ea typeface=""/>
        <a:cs typeface=""/>
      </a:majorFont>
      <a:minorFont>
        <a:latin typeface="Type No. 1 W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10.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11.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12.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13.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14.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15.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16.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17.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18.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19.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2.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20.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21.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22.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23.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24.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25.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26.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3.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4.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5.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6.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7.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8.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ppt/theme/themeOverride9.xml><?xml version="1.0" encoding="utf-8"?>
<a:themeOverride xmlns:a="http://schemas.openxmlformats.org/drawingml/2006/main">
  <a:clrScheme name="DeathofaSalesman">
    <a:dk1>
      <a:srgbClr val="2E2A2A"/>
    </a:dk1>
    <a:lt1>
      <a:sysClr val="window" lastClr="FFFFFF"/>
    </a:lt1>
    <a:dk2>
      <a:srgbClr val="991818"/>
    </a:dk2>
    <a:lt2>
      <a:srgbClr val="F7F7F7"/>
    </a:lt2>
    <a:accent1>
      <a:srgbClr val="2E2A2A"/>
    </a:accent1>
    <a:accent2>
      <a:srgbClr val="991818"/>
    </a:accent2>
    <a:accent3>
      <a:srgbClr val="9DD3DF"/>
    </a:accent3>
    <a:accent4>
      <a:srgbClr val="F7F7F7"/>
    </a:accent4>
    <a:accent5>
      <a:srgbClr val="C9D1D3"/>
    </a:accent5>
    <a:accent6>
      <a:srgbClr val="991818"/>
    </a:accent6>
    <a:hlink>
      <a:srgbClr val="9DD3DF"/>
    </a:hlink>
    <a:folHlink>
      <a:srgbClr val="C9D1D3"/>
    </a:folHlink>
  </a:clrScheme>
</a:themeOverride>
</file>

<file path=docProps/app.xml><?xml version="1.0" encoding="utf-8"?>
<Properties xmlns="http://schemas.openxmlformats.org/officeDocument/2006/extended-properties" xmlns:vt="http://schemas.openxmlformats.org/officeDocument/2006/docPropsVTypes">
  <Template/>
  <TotalTime>11044</TotalTime>
  <Words>2741</Words>
  <Application>Microsoft Macintosh PowerPoint</Application>
  <PresentationFormat>On-screen Show (4:3)</PresentationFormat>
  <Paragraphs>133</Paragraphs>
  <Slides>73</Slides>
  <Notes>62</Notes>
  <HiddenSlides>3</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Calibri</vt:lpstr>
      <vt:lpstr>Impact</vt:lpstr>
      <vt:lpstr>Type No. 1 WF</vt:lpstr>
      <vt:lpstr>Type No. 10 WF</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CASH ME OUSSIDE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Crisis  of the  Union</dc:title>
  <dc:creator>Tom Richey</dc:creator>
  <cp:lastModifiedBy>michael tuttle</cp:lastModifiedBy>
  <cp:revision>570</cp:revision>
  <dcterms:created xsi:type="dcterms:W3CDTF">2010-12-01T17:17:31Z</dcterms:created>
  <dcterms:modified xsi:type="dcterms:W3CDTF">2017-02-04T22:26:31Z</dcterms:modified>
</cp:coreProperties>
</file>